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906000" cy="6858000" type="A4"/>
  <p:notesSz cx="6858000" cy="9144000"/>
  <p:embeddedFontLst>
    <p:embeddedFont>
      <p:font typeface="Sawarabi Gothic" panose="020B0602000203020207" pitchFamily="34" charset="-128"/>
      <p:regular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iX8/oFEtyffXLOxyMpTOSuHD/w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9"/>
  </p:normalViewPr>
  <p:slideViewPr>
    <p:cSldViewPr snapToGrid="0">
      <p:cViewPr varScale="1">
        <p:scale>
          <a:sx n="108" d="100"/>
          <a:sy n="108" d="100"/>
        </p:scale>
        <p:origin x="1504" y="1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02d736dc0e_0_19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g102d736dc0e_0_1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g102d736dc0e_0_1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046701d34d_0_3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1046701d34d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1046701d34d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046701d34d_0_5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046701d34d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1046701d34d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46701d34d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g1046701d34d_0_7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046701d34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g1046701d34d_0_9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02d736dc0e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102d736dc0e_0_6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2d736dc0e_0_1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102d736dc0e_0_11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046701d34d_0_13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1046701d34d_0_1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1046701d34d_0_1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046701d34d_0_15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046701d34d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g1046701d34d_0_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046701d34d_0_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g1046701d34d_0_17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046701d34d_0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g1046701d34d_0_19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05cc11db2c_0_2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g105cc11db2c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g105cc11db2c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02d736dc0e_0_36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102d736dc0e_0_3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g102d736dc0e_0_3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046701d34d_0_23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1046701d34d_0_2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g1046701d34d_0_2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046701d34d_0_25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1046701d34d_0_2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g1046701d34d_0_2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046701d34d_0_2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g1046701d34d_0_27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046701d34d_0_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g1046701d34d_0_28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046701d34d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g1046701d34d_0_30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046701d34d_0_33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1046701d34d_0_3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g1046701d34d_0_3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046701d34d_0_35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g1046701d34d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g1046701d34d_0_3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02d736dc0e_0_3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g102d736dc0e_0_37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046701d34d_0_3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g1046701d34d_0_37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2d736dc0e_0_29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102d736dc0e_0_2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102d736dc0e_0_2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1046701d34d_0_3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g1046701d34d_0_38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046701d34d_0_3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g1046701d34d_0_39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046701d34d_0_4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g1046701d34d_0_41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046701d34d_0_43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g1046701d34d_0_4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8" name="Google Shape;618;g1046701d34d_0_4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046701d34d_0_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046701d34d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1046701d34d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6fd6c3c38_0_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06fd6c3c3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106fd6c3c3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36409b9fb_0_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236409b9f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1236409b9f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02d736dc0e_0_35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102d736dc0e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102d736dc0e_0_3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sldNum" idx="12"/>
          </p:nvPr>
        </p:nvSpPr>
        <p:spPr>
          <a:xfrm>
            <a:off x="9507361" y="6580589"/>
            <a:ext cx="398639" cy="27699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
        <p:nvSpPr>
          <p:cNvPr id="17" name="Google Shape;17;p14"/>
          <p:cNvSpPr/>
          <p:nvPr/>
        </p:nvSpPr>
        <p:spPr>
          <a:xfrm rot="10800000" flipH="1">
            <a:off x="127001" y="6376204"/>
            <a:ext cx="9653588" cy="18000"/>
          </a:xfrm>
          <a:prstGeom prst="rect">
            <a:avLst/>
          </a:prstGeom>
          <a:solidFill>
            <a:srgbClr val="E9E9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8" name="Google Shape;18;p14"/>
          <p:cNvSpPr txBox="1"/>
          <p:nvPr/>
        </p:nvSpPr>
        <p:spPr>
          <a:xfrm>
            <a:off x="3388164" y="6498256"/>
            <a:ext cx="4181400" cy="276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ja-JP" sz="1200" b="0" i="0" u="none" strike="noStrike" cap="none">
                <a:solidFill>
                  <a:srgbClr val="BFBFBF"/>
                </a:solidFill>
                <a:latin typeface="Arial"/>
                <a:ea typeface="Arial"/>
                <a:cs typeface="Arial"/>
                <a:sym typeface="Arial"/>
              </a:rPr>
              <a:t>Copyright©HRBrain, Inc. All Rights Reserved </a:t>
            </a:r>
            <a:endParaRPr sz="1400" b="0" i="0" u="none" strike="noStrike" cap="none">
              <a:solidFill>
                <a:srgbClr val="000000"/>
              </a:solidFill>
              <a:latin typeface="Arial"/>
              <a:ea typeface="Arial"/>
              <a:cs typeface="Arial"/>
              <a:sym typeface="Arial"/>
            </a:endParaRPr>
          </a:p>
        </p:txBody>
      </p:sp>
      <p:sp>
        <p:nvSpPr>
          <p:cNvPr id="19" name="Google Shape;19;p14"/>
          <p:cNvSpPr txBox="1"/>
          <p:nvPr/>
        </p:nvSpPr>
        <p:spPr>
          <a:xfrm>
            <a:off x="201600" y="6485790"/>
            <a:ext cx="1331100" cy="301800"/>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ja-JP" sz="1200">
                <a:solidFill>
                  <a:srgbClr val="D9D9D9"/>
                </a:solidFill>
              </a:rPr>
              <a:t>CONFIDENTIAL</a:t>
            </a:r>
            <a:endParaRPr sz="1200">
              <a:solidFill>
                <a:srgbClr val="D9D9D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g102d736dc0e_0_238"/>
          <p:cNvSpPr/>
          <p:nvPr/>
        </p:nvSpPr>
        <p:spPr>
          <a:xfrm>
            <a:off x="4953000" y="-167"/>
            <a:ext cx="4953000" cy="6858000"/>
          </a:xfrm>
          <a:prstGeom prst="rect">
            <a:avLst/>
          </a:prstGeom>
          <a:solidFill>
            <a:schemeClr val="lt2"/>
          </a:solidFill>
          <a:ln>
            <a:noFill/>
          </a:ln>
        </p:spPr>
        <p:txBody>
          <a:bodyPr spcFirstLastPara="1" wrap="square" lIns="106650" tIns="106650" rIns="106650" bIns="10665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8" name="Google Shape;58;g102d736dc0e_0_238"/>
          <p:cNvSpPr txBox="1">
            <a:spLocks noGrp="1"/>
          </p:cNvSpPr>
          <p:nvPr>
            <p:ph type="title"/>
          </p:nvPr>
        </p:nvSpPr>
        <p:spPr>
          <a:xfrm>
            <a:off x="287625" y="1644233"/>
            <a:ext cx="4382400" cy="1976400"/>
          </a:xfrm>
          <a:prstGeom prst="rect">
            <a:avLst/>
          </a:prstGeom>
          <a:noFill/>
          <a:ln>
            <a:noFill/>
          </a:ln>
        </p:spPr>
        <p:txBody>
          <a:bodyPr spcFirstLastPara="1" wrap="square" lIns="106650" tIns="106650" rIns="106650" bIns="106650" anchor="b" anchorCtr="0">
            <a:normAutofit/>
          </a:bodyPr>
          <a:lstStyle>
            <a:lvl1pPr lvl="0" algn="ctr" rtl="0">
              <a:lnSpc>
                <a:spcPct val="100000"/>
              </a:lnSpc>
              <a:spcBef>
                <a:spcPts val="0"/>
              </a:spcBef>
              <a:spcAft>
                <a:spcPts val="0"/>
              </a:spcAft>
              <a:buSzPts val="4900"/>
              <a:buNone/>
              <a:defRPr sz="4900"/>
            </a:lvl1pPr>
            <a:lvl2pPr lvl="1" algn="ctr" rtl="0">
              <a:lnSpc>
                <a:spcPct val="100000"/>
              </a:lnSpc>
              <a:spcBef>
                <a:spcPts val="0"/>
              </a:spcBef>
              <a:spcAft>
                <a:spcPts val="0"/>
              </a:spcAft>
              <a:buSzPts val="4900"/>
              <a:buNone/>
              <a:defRPr sz="4900"/>
            </a:lvl2pPr>
            <a:lvl3pPr lvl="2" algn="ctr" rtl="0">
              <a:lnSpc>
                <a:spcPct val="100000"/>
              </a:lnSpc>
              <a:spcBef>
                <a:spcPts val="0"/>
              </a:spcBef>
              <a:spcAft>
                <a:spcPts val="0"/>
              </a:spcAft>
              <a:buSzPts val="4900"/>
              <a:buNone/>
              <a:defRPr sz="4900"/>
            </a:lvl3pPr>
            <a:lvl4pPr lvl="3" algn="ctr" rtl="0">
              <a:lnSpc>
                <a:spcPct val="100000"/>
              </a:lnSpc>
              <a:spcBef>
                <a:spcPts val="0"/>
              </a:spcBef>
              <a:spcAft>
                <a:spcPts val="0"/>
              </a:spcAft>
              <a:buSzPts val="4900"/>
              <a:buNone/>
              <a:defRPr sz="4900"/>
            </a:lvl4pPr>
            <a:lvl5pPr lvl="4" algn="ctr" rtl="0">
              <a:lnSpc>
                <a:spcPct val="100000"/>
              </a:lnSpc>
              <a:spcBef>
                <a:spcPts val="0"/>
              </a:spcBef>
              <a:spcAft>
                <a:spcPts val="0"/>
              </a:spcAft>
              <a:buSzPts val="4900"/>
              <a:buNone/>
              <a:defRPr sz="4900"/>
            </a:lvl5pPr>
            <a:lvl6pPr lvl="5" algn="ctr" rtl="0">
              <a:lnSpc>
                <a:spcPct val="100000"/>
              </a:lnSpc>
              <a:spcBef>
                <a:spcPts val="0"/>
              </a:spcBef>
              <a:spcAft>
                <a:spcPts val="0"/>
              </a:spcAft>
              <a:buSzPts val="4900"/>
              <a:buNone/>
              <a:defRPr sz="4900"/>
            </a:lvl6pPr>
            <a:lvl7pPr lvl="6" algn="ctr" rtl="0">
              <a:lnSpc>
                <a:spcPct val="100000"/>
              </a:lnSpc>
              <a:spcBef>
                <a:spcPts val="0"/>
              </a:spcBef>
              <a:spcAft>
                <a:spcPts val="0"/>
              </a:spcAft>
              <a:buSzPts val="4900"/>
              <a:buNone/>
              <a:defRPr sz="4900"/>
            </a:lvl7pPr>
            <a:lvl8pPr lvl="7" algn="ctr" rtl="0">
              <a:lnSpc>
                <a:spcPct val="100000"/>
              </a:lnSpc>
              <a:spcBef>
                <a:spcPts val="0"/>
              </a:spcBef>
              <a:spcAft>
                <a:spcPts val="0"/>
              </a:spcAft>
              <a:buSzPts val="4900"/>
              <a:buNone/>
              <a:defRPr sz="4900"/>
            </a:lvl8pPr>
            <a:lvl9pPr lvl="8" algn="ctr" rtl="0">
              <a:lnSpc>
                <a:spcPct val="100000"/>
              </a:lnSpc>
              <a:spcBef>
                <a:spcPts val="0"/>
              </a:spcBef>
              <a:spcAft>
                <a:spcPts val="0"/>
              </a:spcAft>
              <a:buSzPts val="4900"/>
              <a:buNone/>
              <a:defRPr sz="4900"/>
            </a:lvl9pPr>
          </a:lstStyle>
          <a:p>
            <a:endParaRPr/>
          </a:p>
        </p:txBody>
      </p:sp>
      <p:sp>
        <p:nvSpPr>
          <p:cNvPr id="59" name="Google Shape;59;g102d736dc0e_0_238"/>
          <p:cNvSpPr txBox="1">
            <a:spLocks noGrp="1"/>
          </p:cNvSpPr>
          <p:nvPr>
            <p:ph type="subTitle" idx="1"/>
          </p:nvPr>
        </p:nvSpPr>
        <p:spPr>
          <a:xfrm>
            <a:off x="287625" y="3737433"/>
            <a:ext cx="4382400" cy="1646700"/>
          </a:xfrm>
          <a:prstGeom prst="rect">
            <a:avLst/>
          </a:prstGeom>
          <a:noFill/>
          <a:ln>
            <a:noFill/>
          </a:ln>
        </p:spPr>
        <p:txBody>
          <a:bodyPr spcFirstLastPara="1" wrap="square" lIns="106650" tIns="106650" rIns="106650" bIns="106650"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60" name="Google Shape;60;g102d736dc0e_0_238"/>
          <p:cNvSpPr txBox="1">
            <a:spLocks noGrp="1"/>
          </p:cNvSpPr>
          <p:nvPr>
            <p:ph type="body" idx="2"/>
          </p:nvPr>
        </p:nvSpPr>
        <p:spPr>
          <a:xfrm>
            <a:off x="5351125" y="965433"/>
            <a:ext cx="4156800" cy="4926900"/>
          </a:xfrm>
          <a:prstGeom prst="rect">
            <a:avLst/>
          </a:prstGeom>
          <a:noFill/>
          <a:ln>
            <a:noFill/>
          </a:ln>
        </p:spPr>
        <p:txBody>
          <a:bodyPr spcFirstLastPara="1" wrap="square" lIns="106650" tIns="106650" rIns="106650" bIns="106650" anchor="ctr" anchorCtr="0">
            <a:normAutofit/>
          </a:bodyPr>
          <a:lstStyle>
            <a:lvl1pPr marL="457200" lvl="0" indent="-361950" algn="l" rtl="0">
              <a:lnSpc>
                <a:spcPct val="115000"/>
              </a:lnSpc>
              <a:spcBef>
                <a:spcPts val="0"/>
              </a:spcBef>
              <a:spcAft>
                <a:spcPts val="0"/>
              </a:spcAft>
              <a:buSzPts val="2100"/>
              <a:buChar char="●"/>
              <a:defRPr/>
            </a:lvl1pPr>
            <a:lvl2pPr marL="914400" lvl="1" indent="-330200" algn="l" rtl="0">
              <a:lnSpc>
                <a:spcPct val="115000"/>
              </a:lnSpc>
              <a:spcBef>
                <a:spcPts val="0"/>
              </a:spcBef>
              <a:spcAft>
                <a:spcPts val="0"/>
              </a:spcAft>
              <a:buSzPts val="1600"/>
              <a:buChar char="○"/>
              <a:defRPr/>
            </a:lvl2pPr>
            <a:lvl3pPr marL="1371600" lvl="2" indent="-330200" algn="l" rtl="0">
              <a:lnSpc>
                <a:spcPct val="115000"/>
              </a:lnSpc>
              <a:spcBef>
                <a:spcPts val="0"/>
              </a:spcBef>
              <a:spcAft>
                <a:spcPts val="0"/>
              </a:spcAft>
              <a:buSzPts val="1600"/>
              <a:buChar char="■"/>
              <a:defRPr/>
            </a:lvl3pPr>
            <a:lvl4pPr marL="1828800" lvl="3" indent="-330200" algn="l" rtl="0">
              <a:lnSpc>
                <a:spcPct val="115000"/>
              </a:lnSpc>
              <a:spcBef>
                <a:spcPts val="0"/>
              </a:spcBef>
              <a:spcAft>
                <a:spcPts val="0"/>
              </a:spcAft>
              <a:buSzPts val="1600"/>
              <a:buChar char="●"/>
              <a:defRPr/>
            </a:lvl4pPr>
            <a:lvl5pPr marL="2286000" lvl="4" indent="-330200" algn="l" rtl="0">
              <a:lnSpc>
                <a:spcPct val="115000"/>
              </a:lnSpc>
              <a:spcBef>
                <a:spcPts val="0"/>
              </a:spcBef>
              <a:spcAft>
                <a:spcPts val="0"/>
              </a:spcAft>
              <a:buSzPts val="1600"/>
              <a:buChar char="○"/>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61" name="Google Shape;61;g102d736dc0e_0_238"/>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g102d736dc0e_0_244"/>
          <p:cNvSpPr txBox="1">
            <a:spLocks noGrp="1"/>
          </p:cNvSpPr>
          <p:nvPr>
            <p:ph type="body" idx="1"/>
          </p:nvPr>
        </p:nvSpPr>
        <p:spPr>
          <a:xfrm>
            <a:off x="337675" y="5640767"/>
            <a:ext cx="6498600" cy="806700"/>
          </a:xfrm>
          <a:prstGeom prst="rect">
            <a:avLst/>
          </a:prstGeom>
          <a:noFill/>
          <a:ln>
            <a:noFill/>
          </a:ln>
        </p:spPr>
        <p:txBody>
          <a:bodyPr spcFirstLastPara="1" wrap="square" lIns="106650" tIns="106650" rIns="106650" bIns="106650" anchor="ctr" anchorCtr="0">
            <a:normAutofit/>
          </a:bodyPr>
          <a:lstStyle>
            <a:lvl1pPr marL="457200" lvl="0" indent="-228600" algn="l" rtl="0">
              <a:lnSpc>
                <a:spcPct val="100000"/>
              </a:lnSpc>
              <a:spcBef>
                <a:spcPts val="0"/>
              </a:spcBef>
              <a:spcAft>
                <a:spcPts val="0"/>
              </a:spcAft>
              <a:buSzPts val="2100"/>
              <a:buNone/>
              <a:defRPr/>
            </a:lvl1pPr>
          </a:lstStyle>
          <a:p>
            <a:endParaRPr/>
          </a:p>
        </p:txBody>
      </p:sp>
      <p:sp>
        <p:nvSpPr>
          <p:cNvPr id="64" name="Google Shape;64;g102d736dc0e_0_244"/>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g102d736dc0e_0_247"/>
          <p:cNvSpPr txBox="1">
            <a:spLocks noGrp="1"/>
          </p:cNvSpPr>
          <p:nvPr>
            <p:ph type="title" hasCustomPrompt="1"/>
          </p:nvPr>
        </p:nvSpPr>
        <p:spPr>
          <a:xfrm>
            <a:off x="337675" y="1474833"/>
            <a:ext cx="9230700" cy="2618100"/>
          </a:xfrm>
          <a:prstGeom prst="rect">
            <a:avLst/>
          </a:prstGeom>
          <a:noFill/>
          <a:ln>
            <a:noFill/>
          </a:ln>
        </p:spPr>
        <p:txBody>
          <a:bodyPr spcFirstLastPara="1" wrap="square" lIns="106650" tIns="106650" rIns="106650" bIns="106650" anchor="b" anchorCtr="0">
            <a:normAutofit/>
          </a:bodyPr>
          <a:lstStyle>
            <a:lvl1pPr lvl="0" algn="ctr" rtl="0">
              <a:lnSpc>
                <a:spcPct val="100000"/>
              </a:lnSpc>
              <a:spcBef>
                <a:spcPts val="0"/>
              </a:spcBef>
              <a:spcAft>
                <a:spcPts val="0"/>
              </a:spcAft>
              <a:buSzPts val="14000"/>
              <a:buNone/>
              <a:defRPr sz="14000"/>
            </a:lvl1pPr>
            <a:lvl2pPr lvl="1" algn="ctr" rtl="0">
              <a:lnSpc>
                <a:spcPct val="100000"/>
              </a:lnSpc>
              <a:spcBef>
                <a:spcPts val="0"/>
              </a:spcBef>
              <a:spcAft>
                <a:spcPts val="0"/>
              </a:spcAft>
              <a:buSzPts val="14000"/>
              <a:buNone/>
              <a:defRPr sz="14000"/>
            </a:lvl2pPr>
            <a:lvl3pPr lvl="2" algn="ctr" rtl="0">
              <a:lnSpc>
                <a:spcPct val="100000"/>
              </a:lnSpc>
              <a:spcBef>
                <a:spcPts val="0"/>
              </a:spcBef>
              <a:spcAft>
                <a:spcPts val="0"/>
              </a:spcAft>
              <a:buSzPts val="14000"/>
              <a:buNone/>
              <a:defRPr sz="14000"/>
            </a:lvl3pPr>
            <a:lvl4pPr lvl="3" algn="ctr" rtl="0">
              <a:lnSpc>
                <a:spcPct val="100000"/>
              </a:lnSpc>
              <a:spcBef>
                <a:spcPts val="0"/>
              </a:spcBef>
              <a:spcAft>
                <a:spcPts val="0"/>
              </a:spcAft>
              <a:buSzPts val="14000"/>
              <a:buNone/>
              <a:defRPr sz="14000"/>
            </a:lvl4pPr>
            <a:lvl5pPr lvl="4" algn="ctr" rtl="0">
              <a:lnSpc>
                <a:spcPct val="100000"/>
              </a:lnSpc>
              <a:spcBef>
                <a:spcPts val="0"/>
              </a:spcBef>
              <a:spcAft>
                <a:spcPts val="0"/>
              </a:spcAft>
              <a:buSzPts val="14000"/>
              <a:buNone/>
              <a:defRPr sz="14000"/>
            </a:lvl5pPr>
            <a:lvl6pPr lvl="5" algn="ctr" rtl="0">
              <a:lnSpc>
                <a:spcPct val="100000"/>
              </a:lnSpc>
              <a:spcBef>
                <a:spcPts val="0"/>
              </a:spcBef>
              <a:spcAft>
                <a:spcPts val="0"/>
              </a:spcAft>
              <a:buSzPts val="14000"/>
              <a:buNone/>
              <a:defRPr sz="14000"/>
            </a:lvl6pPr>
            <a:lvl7pPr lvl="6" algn="ctr" rtl="0">
              <a:lnSpc>
                <a:spcPct val="100000"/>
              </a:lnSpc>
              <a:spcBef>
                <a:spcPts val="0"/>
              </a:spcBef>
              <a:spcAft>
                <a:spcPts val="0"/>
              </a:spcAft>
              <a:buSzPts val="14000"/>
              <a:buNone/>
              <a:defRPr sz="14000"/>
            </a:lvl7pPr>
            <a:lvl8pPr lvl="7" algn="ctr" rtl="0">
              <a:lnSpc>
                <a:spcPct val="100000"/>
              </a:lnSpc>
              <a:spcBef>
                <a:spcPts val="0"/>
              </a:spcBef>
              <a:spcAft>
                <a:spcPts val="0"/>
              </a:spcAft>
              <a:buSzPts val="14000"/>
              <a:buNone/>
              <a:defRPr sz="14000"/>
            </a:lvl8pPr>
            <a:lvl9pPr lvl="8" algn="ctr" rtl="0">
              <a:lnSpc>
                <a:spcPct val="100000"/>
              </a:lnSpc>
              <a:spcBef>
                <a:spcPts val="0"/>
              </a:spcBef>
              <a:spcAft>
                <a:spcPts val="0"/>
              </a:spcAft>
              <a:buSzPts val="14000"/>
              <a:buNone/>
              <a:defRPr sz="14000"/>
            </a:lvl9pPr>
          </a:lstStyle>
          <a:p>
            <a:r>
              <a:t>xx%</a:t>
            </a:r>
          </a:p>
        </p:txBody>
      </p:sp>
      <p:sp>
        <p:nvSpPr>
          <p:cNvPr id="67" name="Google Shape;67;g102d736dc0e_0_247"/>
          <p:cNvSpPr txBox="1">
            <a:spLocks noGrp="1"/>
          </p:cNvSpPr>
          <p:nvPr>
            <p:ph type="body" idx="1"/>
          </p:nvPr>
        </p:nvSpPr>
        <p:spPr>
          <a:xfrm>
            <a:off x="337675" y="4202967"/>
            <a:ext cx="9230700" cy="1734300"/>
          </a:xfrm>
          <a:prstGeom prst="rect">
            <a:avLst/>
          </a:prstGeom>
          <a:noFill/>
          <a:ln>
            <a:noFill/>
          </a:ln>
        </p:spPr>
        <p:txBody>
          <a:bodyPr spcFirstLastPara="1" wrap="square" lIns="106650" tIns="106650" rIns="106650" bIns="106650" anchor="t" anchorCtr="0">
            <a:normAutofit/>
          </a:bodyPr>
          <a:lstStyle>
            <a:lvl1pPr marL="457200" lvl="0" indent="-361950" algn="ctr" rtl="0">
              <a:lnSpc>
                <a:spcPct val="115000"/>
              </a:lnSpc>
              <a:spcBef>
                <a:spcPts val="0"/>
              </a:spcBef>
              <a:spcAft>
                <a:spcPts val="0"/>
              </a:spcAft>
              <a:buSzPts val="2100"/>
              <a:buChar char="●"/>
              <a:defRPr/>
            </a:lvl1pPr>
            <a:lvl2pPr marL="914400" lvl="1" indent="-330200" algn="ctr" rtl="0">
              <a:lnSpc>
                <a:spcPct val="115000"/>
              </a:lnSpc>
              <a:spcBef>
                <a:spcPts val="0"/>
              </a:spcBef>
              <a:spcAft>
                <a:spcPts val="0"/>
              </a:spcAft>
              <a:buSzPts val="1600"/>
              <a:buChar char="○"/>
              <a:defRPr/>
            </a:lvl2pPr>
            <a:lvl3pPr marL="1371600" lvl="2" indent="-330200" algn="ctr" rtl="0">
              <a:lnSpc>
                <a:spcPct val="115000"/>
              </a:lnSpc>
              <a:spcBef>
                <a:spcPts val="0"/>
              </a:spcBef>
              <a:spcAft>
                <a:spcPts val="0"/>
              </a:spcAft>
              <a:buSzPts val="1600"/>
              <a:buChar char="■"/>
              <a:defRPr/>
            </a:lvl3pPr>
            <a:lvl4pPr marL="1828800" lvl="3" indent="-330200" algn="ctr" rtl="0">
              <a:lnSpc>
                <a:spcPct val="115000"/>
              </a:lnSpc>
              <a:spcBef>
                <a:spcPts val="0"/>
              </a:spcBef>
              <a:spcAft>
                <a:spcPts val="0"/>
              </a:spcAft>
              <a:buSzPts val="1600"/>
              <a:buChar char="●"/>
              <a:defRPr/>
            </a:lvl4pPr>
            <a:lvl5pPr marL="2286000" lvl="4" indent="-330200" algn="ctr" rtl="0">
              <a:lnSpc>
                <a:spcPct val="115000"/>
              </a:lnSpc>
              <a:spcBef>
                <a:spcPts val="0"/>
              </a:spcBef>
              <a:spcAft>
                <a:spcPts val="0"/>
              </a:spcAft>
              <a:buSzPts val="1600"/>
              <a:buChar char="○"/>
              <a:defRPr/>
            </a:lvl5pPr>
            <a:lvl6pPr marL="2743200" lvl="5" indent="-330200" algn="ctr" rtl="0">
              <a:lnSpc>
                <a:spcPct val="115000"/>
              </a:lnSpc>
              <a:spcBef>
                <a:spcPts val="0"/>
              </a:spcBef>
              <a:spcAft>
                <a:spcPts val="0"/>
              </a:spcAft>
              <a:buSzPts val="1600"/>
              <a:buChar char="■"/>
              <a:defRPr/>
            </a:lvl6pPr>
            <a:lvl7pPr marL="3200400" lvl="6" indent="-330200" algn="ctr" rtl="0">
              <a:lnSpc>
                <a:spcPct val="115000"/>
              </a:lnSpc>
              <a:spcBef>
                <a:spcPts val="0"/>
              </a:spcBef>
              <a:spcAft>
                <a:spcPts val="0"/>
              </a:spcAft>
              <a:buSzPts val="1600"/>
              <a:buChar char="●"/>
              <a:defRPr/>
            </a:lvl7pPr>
            <a:lvl8pPr marL="3657600" lvl="7" indent="-330200" algn="ctr" rtl="0">
              <a:lnSpc>
                <a:spcPct val="115000"/>
              </a:lnSpc>
              <a:spcBef>
                <a:spcPts val="0"/>
              </a:spcBef>
              <a:spcAft>
                <a:spcPts val="0"/>
              </a:spcAft>
              <a:buSzPts val="1600"/>
              <a:buChar char="○"/>
              <a:defRPr/>
            </a:lvl8pPr>
            <a:lvl9pPr marL="4114800" lvl="8" indent="-330200" algn="ctr" rtl="0">
              <a:lnSpc>
                <a:spcPct val="115000"/>
              </a:lnSpc>
              <a:spcBef>
                <a:spcPts val="0"/>
              </a:spcBef>
              <a:spcAft>
                <a:spcPts val="0"/>
              </a:spcAft>
              <a:buSzPts val="1600"/>
              <a:buChar char="■"/>
              <a:defRPr/>
            </a:lvl9pPr>
          </a:lstStyle>
          <a:p>
            <a:endParaRPr/>
          </a:p>
        </p:txBody>
      </p:sp>
      <p:sp>
        <p:nvSpPr>
          <p:cNvPr id="68" name="Google Shape;68;g102d736dc0e_0_247"/>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g102d736dc0e_0_251"/>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g102d736dc0e_0_206"/>
          <p:cNvSpPr txBox="1">
            <a:spLocks noGrp="1"/>
          </p:cNvSpPr>
          <p:nvPr>
            <p:ph type="ctrTitle"/>
          </p:nvPr>
        </p:nvSpPr>
        <p:spPr>
          <a:xfrm>
            <a:off x="337684" y="992767"/>
            <a:ext cx="9230700" cy="2736900"/>
          </a:xfrm>
          <a:prstGeom prst="rect">
            <a:avLst/>
          </a:prstGeom>
          <a:noFill/>
          <a:ln>
            <a:noFill/>
          </a:ln>
        </p:spPr>
        <p:txBody>
          <a:bodyPr spcFirstLastPara="1" wrap="square" lIns="106650" tIns="106650" rIns="106650" bIns="106650" anchor="b" anchorCtr="0">
            <a:normAutofit/>
          </a:bodyPr>
          <a:lstStyle>
            <a:lvl1pPr lvl="0" algn="ctr" rtl="0">
              <a:lnSpc>
                <a:spcPct val="100000"/>
              </a:lnSpc>
              <a:spcBef>
                <a:spcPts val="0"/>
              </a:spcBef>
              <a:spcAft>
                <a:spcPts val="0"/>
              </a:spcAft>
              <a:buSzPts val="6100"/>
              <a:buNone/>
              <a:defRPr sz="6100"/>
            </a:lvl1pPr>
            <a:lvl2pPr lvl="1" algn="ctr" rtl="0">
              <a:lnSpc>
                <a:spcPct val="100000"/>
              </a:lnSpc>
              <a:spcBef>
                <a:spcPts val="0"/>
              </a:spcBef>
              <a:spcAft>
                <a:spcPts val="0"/>
              </a:spcAft>
              <a:buSzPts val="6100"/>
              <a:buNone/>
              <a:defRPr sz="6100"/>
            </a:lvl2pPr>
            <a:lvl3pPr lvl="2" algn="ctr" rtl="0">
              <a:lnSpc>
                <a:spcPct val="100000"/>
              </a:lnSpc>
              <a:spcBef>
                <a:spcPts val="0"/>
              </a:spcBef>
              <a:spcAft>
                <a:spcPts val="0"/>
              </a:spcAft>
              <a:buSzPts val="6100"/>
              <a:buNone/>
              <a:defRPr sz="6100"/>
            </a:lvl3pPr>
            <a:lvl4pPr lvl="3" algn="ctr" rtl="0">
              <a:lnSpc>
                <a:spcPct val="100000"/>
              </a:lnSpc>
              <a:spcBef>
                <a:spcPts val="0"/>
              </a:spcBef>
              <a:spcAft>
                <a:spcPts val="0"/>
              </a:spcAft>
              <a:buSzPts val="6100"/>
              <a:buNone/>
              <a:defRPr sz="6100"/>
            </a:lvl4pPr>
            <a:lvl5pPr lvl="4" algn="ctr" rtl="0">
              <a:lnSpc>
                <a:spcPct val="100000"/>
              </a:lnSpc>
              <a:spcBef>
                <a:spcPts val="0"/>
              </a:spcBef>
              <a:spcAft>
                <a:spcPts val="0"/>
              </a:spcAft>
              <a:buSzPts val="6100"/>
              <a:buNone/>
              <a:defRPr sz="6100"/>
            </a:lvl5pPr>
            <a:lvl6pPr lvl="5" algn="ctr" rtl="0">
              <a:lnSpc>
                <a:spcPct val="100000"/>
              </a:lnSpc>
              <a:spcBef>
                <a:spcPts val="0"/>
              </a:spcBef>
              <a:spcAft>
                <a:spcPts val="0"/>
              </a:spcAft>
              <a:buSzPts val="6100"/>
              <a:buNone/>
              <a:defRPr sz="6100"/>
            </a:lvl6pPr>
            <a:lvl7pPr lvl="6" algn="ctr" rtl="0">
              <a:lnSpc>
                <a:spcPct val="100000"/>
              </a:lnSpc>
              <a:spcBef>
                <a:spcPts val="0"/>
              </a:spcBef>
              <a:spcAft>
                <a:spcPts val="0"/>
              </a:spcAft>
              <a:buSzPts val="6100"/>
              <a:buNone/>
              <a:defRPr sz="6100"/>
            </a:lvl7pPr>
            <a:lvl8pPr lvl="7" algn="ctr" rtl="0">
              <a:lnSpc>
                <a:spcPct val="100000"/>
              </a:lnSpc>
              <a:spcBef>
                <a:spcPts val="0"/>
              </a:spcBef>
              <a:spcAft>
                <a:spcPts val="0"/>
              </a:spcAft>
              <a:buSzPts val="6100"/>
              <a:buNone/>
              <a:defRPr sz="6100"/>
            </a:lvl8pPr>
            <a:lvl9pPr lvl="8" algn="ctr" rtl="0">
              <a:lnSpc>
                <a:spcPct val="100000"/>
              </a:lnSpc>
              <a:spcBef>
                <a:spcPts val="0"/>
              </a:spcBef>
              <a:spcAft>
                <a:spcPts val="0"/>
              </a:spcAft>
              <a:buSzPts val="6100"/>
              <a:buNone/>
              <a:defRPr sz="6100"/>
            </a:lvl9pPr>
          </a:lstStyle>
          <a:p>
            <a:endParaRPr/>
          </a:p>
        </p:txBody>
      </p:sp>
      <p:sp>
        <p:nvSpPr>
          <p:cNvPr id="26" name="Google Shape;26;g102d736dc0e_0_206"/>
          <p:cNvSpPr txBox="1">
            <a:spLocks noGrp="1"/>
          </p:cNvSpPr>
          <p:nvPr>
            <p:ph type="subTitle" idx="1"/>
          </p:nvPr>
        </p:nvSpPr>
        <p:spPr>
          <a:xfrm>
            <a:off x="337675" y="3778833"/>
            <a:ext cx="9230700" cy="1056900"/>
          </a:xfrm>
          <a:prstGeom prst="rect">
            <a:avLst/>
          </a:prstGeom>
          <a:noFill/>
          <a:ln>
            <a:noFill/>
          </a:ln>
        </p:spPr>
        <p:txBody>
          <a:bodyPr spcFirstLastPara="1" wrap="square" lIns="106650" tIns="106650" rIns="106650" bIns="106650" anchor="t" anchorCtr="0">
            <a:normAutofit/>
          </a:bodyPr>
          <a:lstStyle>
            <a:lvl1pPr lvl="0" algn="ctr" rtl="0">
              <a:lnSpc>
                <a:spcPct val="100000"/>
              </a:lnSpc>
              <a:spcBef>
                <a:spcPts val="0"/>
              </a:spcBef>
              <a:spcAft>
                <a:spcPts val="0"/>
              </a:spcAft>
              <a:buSzPts val="3300"/>
              <a:buNone/>
              <a:defRPr sz="33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27" name="Google Shape;27;g102d736dc0e_0_206"/>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8"/>
        <p:cNvGrpSpPr/>
        <p:nvPr/>
      </p:nvGrpSpPr>
      <p:grpSpPr>
        <a:xfrm>
          <a:off x="0" y="0"/>
          <a:ext cx="0" cy="0"/>
          <a:chOff x="0" y="0"/>
          <a:chExt cx="0" cy="0"/>
        </a:xfrm>
      </p:grpSpPr>
      <p:sp>
        <p:nvSpPr>
          <p:cNvPr id="29" name="Google Shape;29;g102d736dc0e_0_210"/>
          <p:cNvSpPr txBox="1">
            <a:spLocks noGrp="1"/>
          </p:cNvSpPr>
          <p:nvPr>
            <p:ph type="title"/>
          </p:nvPr>
        </p:nvSpPr>
        <p:spPr>
          <a:xfrm>
            <a:off x="681038" y="365127"/>
            <a:ext cx="8544000" cy="1325700"/>
          </a:xfrm>
          <a:prstGeom prst="rect">
            <a:avLst/>
          </a:prstGeom>
          <a:noFill/>
          <a:ln>
            <a:noFill/>
          </a:ln>
        </p:spPr>
        <p:txBody>
          <a:bodyPr spcFirstLastPara="1" wrap="square" lIns="92300" tIns="46150" rIns="92300" bIns="46150" anchor="ctr" anchorCtr="0">
            <a:normAutofit/>
          </a:bodyPr>
          <a:lstStyle>
            <a:lvl1pPr lvl="0" algn="l" rtl="0">
              <a:lnSpc>
                <a:spcPct val="90000"/>
              </a:lnSpc>
              <a:spcBef>
                <a:spcPts val="0"/>
              </a:spcBef>
              <a:spcAft>
                <a:spcPts val="0"/>
              </a:spcAft>
              <a:buClr>
                <a:schemeClr val="dk1"/>
              </a:buClr>
              <a:buSzPts val="19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 name="Google Shape;30;g102d736dc0e_0_210"/>
          <p:cNvSpPr txBox="1">
            <a:spLocks noGrp="1"/>
          </p:cNvSpPr>
          <p:nvPr>
            <p:ph type="body" idx="1"/>
          </p:nvPr>
        </p:nvSpPr>
        <p:spPr>
          <a:xfrm>
            <a:off x="681038" y="1825625"/>
            <a:ext cx="8544000" cy="4351200"/>
          </a:xfrm>
          <a:prstGeom prst="rect">
            <a:avLst/>
          </a:prstGeom>
          <a:noFill/>
          <a:ln>
            <a:noFill/>
          </a:ln>
        </p:spPr>
        <p:txBody>
          <a:bodyPr spcFirstLastPara="1" wrap="square" lIns="92300" tIns="46150" rIns="92300" bIns="46150" anchor="t" anchorCtr="0">
            <a:normAutofit/>
          </a:bodyPr>
          <a:lstStyle>
            <a:lvl1pPr marL="457200" lvl="0" indent="-349250" algn="l" rtl="0">
              <a:lnSpc>
                <a:spcPct val="90000"/>
              </a:lnSpc>
              <a:spcBef>
                <a:spcPts val="10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1" name="Google Shape;31;g102d736dc0e_0_210"/>
          <p:cNvSpPr txBox="1">
            <a:spLocks noGrp="1"/>
          </p:cNvSpPr>
          <p:nvPr>
            <p:ph type="dt" idx="10"/>
          </p:nvPr>
        </p:nvSpPr>
        <p:spPr>
          <a:xfrm>
            <a:off x="681038" y="6356352"/>
            <a:ext cx="2228700" cy="365100"/>
          </a:xfrm>
          <a:prstGeom prst="rect">
            <a:avLst/>
          </a:prstGeom>
          <a:noFill/>
          <a:ln>
            <a:noFill/>
          </a:ln>
        </p:spPr>
        <p:txBody>
          <a:bodyPr spcFirstLastPara="1" wrap="square" lIns="92300" tIns="46150" rIns="92300" bIns="4615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g102d736dc0e_0_210"/>
          <p:cNvSpPr txBox="1">
            <a:spLocks noGrp="1"/>
          </p:cNvSpPr>
          <p:nvPr>
            <p:ph type="ftr" idx="11"/>
          </p:nvPr>
        </p:nvSpPr>
        <p:spPr>
          <a:xfrm>
            <a:off x="3281363" y="6356352"/>
            <a:ext cx="3343200" cy="365100"/>
          </a:xfrm>
          <a:prstGeom prst="rect">
            <a:avLst/>
          </a:prstGeom>
          <a:noFill/>
          <a:ln>
            <a:noFill/>
          </a:ln>
        </p:spPr>
        <p:txBody>
          <a:bodyPr spcFirstLastPara="1" wrap="square" lIns="92300" tIns="46150" rIns="92300" bIns="4615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g102d736dc0e_0_210"/>
          <p:cNvSpPr txBox="1">
            <a:spLocks noGrp="1"/>
          </p:cNvSpPr>
          <p:nvPr>
            <p:ph type="sldNum" idx="12"/>
          </p:nvPr>
        </p:nvSpPr>
        <p:spPr>
          <a:xfrm>
            <a:off x="6996114" y="6356352"/>
            <a:ext cx="2228700" cy="365100"/>
          </a:xfrm>
          <a:prstGeom prst="rect">
            <a:avLst/>
          </a:prstGeom>
          <a:noFill/>
          <a:ln>
            <a:noFill/>
          </a:ln>
        </p:spPr>
        <p:txBody>
          <a:bodyPr spcFirstLastPara="1" wrap="square" lIns="92300" tIns="46150" rIns="92300" bIns="461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g102d736dc0e_0_216"/>
          <p:cNvSpPr txBox="1">
            <a:spLocks noGrp="1"/>
          </p:cNvSpPr>
          <p:nvPr>
            <p:ph type="title"/>
          </p:nvPr>
        </p:nvSpPr>
        <p:spPr>
          <a:xfrm>
            <a:off x="337675" y="2867800"/>
            <a:ext cx="9230700" cy="1122300"/>
          </a:xfrm>
          <a:prstGeom prst="rect">
            <a:avLst/>
          </a:prstGeom>
          <a:noFill/>
          <a:ln>
            <a:noFill/>
          </a:ln>
        </p:spPr>
        <p:txBody>
          <a:bodyPr spcFirstLastPara="1" wrap="square" lIns="106650" tIns="106650" rIns="106650" bIns="106650" anchor="ctr" anchorCtr="0">
            <a:norm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36" name="Google Shape;36;g102d736dc0e_0_216"/>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sp>
        <p:nvSpPr>
          <p:cNvPr id="38" name="Google Shape;38;g102d736dc0e_0_219"/>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rtl="0">
              <a:lnSpc>
                <a:spcPct val="100000"/>
              </a:lnSpc>
              <a:spcBef>
                <a:spcPts val="0"/>
              </a:spcBef>
              <a:spcAft>
                <a:spcPts val="0"/>
              </a:spcAft>
              <a:buSzPts val="3300"/>
              <a:buNone/>
              <a:defRPr/>
            </a:lvl1pPr>
            <a:lvl2pPr lvl="1" algn="l" rtl="0">
              <a:lnSpc>
                <a:spcPct val="100000"/>
              </a:lnSpc>
              <a:spcBef>
                <a:spcPts val="0"/>
              </a:spcBef>
              <a:spcAft>
                <a:spcPts val="0"/>
              </a:spcAft>
              <a:buSzPts val="3300"/>
              <a:buNone/>
              <a:defRPr/>
            </a:lvl2pPr>
            <a:lvl3pPr lvl="2" algn="l" rtl="0">
              <a:lnSpc>
                <a:spcPct val="100000"/>
              </a:lnSpc>
              <a:spcBef>
                <a:spcPts val="0"/>
              </a:spcBef>
              <a:spcAft>
                <a:spcPts val="0"/>
              </a:spcAft>
              <a:buSzPts val="3300"/>
              <a:buNone/>
              <a:defRPr/>
            </a:lvl3pPr>
            <a:lvl4pPr lvl="3" algn="l" rtl="0">
              <a:lnSpc>
                <a:spcPct val="100000"/>
              </a:lnSpc>
              <a:spcBef>
                <a:spcPts val="0"/>
              </a:spcBef>
              <a:spcAft>
                <a:spcPts val="0"/>
              </a:spcAft>
              <a:buSzPts val="3300"/>
              <a:buNone/>
              <a:defRPr/>
            </a:lvl4pPr>
            <a:lvl5pPr lvl="4" algn="l" rtl="0">
              <a:lnSpc>
                <a:spcPct val="100000"/>
              </a:lnSpc>
              <a:spcBef>
                <a:spcPts val="0"/>
              </a:spcBef>
              <a:spcAft>
                <a:spcPts val="0"/>
              </a:spcAft>
              <a:buSzPts val="3300"/>
              <a:buNone/>
              <a:defRPr/>
            </a:lvl5pPr>
            <a:lvl6pPr lvl="5" algn="l" rtl="0">
              <a:lnSpc>
                <a:spcPct val="100000"/>
              </a:lnSpc>
              <a:spcBef>
                <a:spcPts val="0"/>
              </a:spcBef>
              <a:spcAft>
                <a:spcPts val="0"/>
              </a:spcAft>
              <a:buSzPts val="3300"/>
              <a:buNone/>
              <a:defRPr/>
            </a:lvl6pPr>
            <a:lvl7pPr lvl="6" algn="l" rtl="0">
              <a:lnSpc>
                <a:spcPct val="100000"/>
              </a:lnSpc>
              <a:spcBef>
                <a:spcPts val="0"/>
              </a:spcBef>
              <a:spcAft>
                <a:spcPts val="0"/>
              </a:spcAft>
              <a:buSzPts val="3300"/>
              <a:buNone/>
              <a:defRPr/>
            </a:lvl7pPr>
            <a:lvl8pPr lvl="7" algn="l" rtl="0">
              <a:lnSpc>
                <a:spcPct val="100000"/>
              </a:lnSpc>
              <a:spcBef>
                <a:spcPts val="0"/>
              </a:spcBef>
              <a:spcAft>
                <a:spcPts val="0"/>
              </a:spcAft>
              <a:buSzPts val="3300"/>
              <a:buNone/>
              <a:defRPr/>
            </a:lvl8pPr>
            <a:lvl9pPr lvl="8" algn="l" rtl="0">
              <a:lnSpc>
                <a:spcPct val="100000"/>
              </a:lnSpc>
              <a:spcBef>
                <a:spcPts val="0"/>
              </a:spcBef>
              <a:spcAft>
                <a:spcPts val="0"/>
              </a:spcAft>
              <a:buSzPts val="3300"/>
              <a:buNone/>
              <a:defRPr/>
            </a:lvl9pPr>
          </a:lstStyle>
          <a:p>
            <a:endParaRPr/>
          </a:p>
        </p:txBody>
      </p:sp>
      <p:sp>
        <p:nvSpPr>
          <p:cNvPr id="39" name="Google Shape;39;g102d736dc0e_0_219"/>
          <p:cNvSpPr txBox="1">
            <a:spLocks noGrp="1"/>
          </p:cNvSpPr>
          <p:nvPr>
            <p:ph type="body" idx="1"/>
          </p:nvPr>
        </p:nvSpPr>
        <p:spPr>
          <a:xfrm>
            <a:off x="337675" y="1536633"/>
            <a:ext cx="9230700" cy="4555200"/>
          </a:xfrm>
          <a:prstGeom prst="rect">
            <a:avLst/>
          </a:prstGeom>
          <a:noFill/>
          <a:ln>
            <a:noFill/>
          </a:ln>
        </p:spPr>
        <p:txBody>
          <a:bodyPr spcFirstLastPara="1" wrap="square" lIns="106650" tIns="106650" rIns="106650" bIns="106650" anchor="t" anchorCtr="0">
            <a:normAutofit/>
          </a:bodyPr>
          <a:lstStyle>
            <a:lvl1pPr marL="457200" lvl="0" indent="-361950" algn="l" rtl="0">
              <a:lnSpc>
                <a:spcPct val="115000"/>
              </a:lnSpc>
              <a:spcBef>
                <a:spcPts val="0"/>
              </a:spcBef>
              <a:spcAft>
                <a:spcPts val="0"/>
              </a:spcAft>
              <a:buSzPts val="2100"/>
              <a:buChar char="●"/>
              <a:defRPr/>
            </a:lvl1pPr>
            <a:lvl2pPr marL="914400" lvl="1" indent="-330200" algn="l" rtl="0">
              <a:lnSpc>
                <a:spcPct val="115000"/>
              </a:lnSpc>
              <a:spcBef>
                <a:spcPts val="0"/>
              </a:spcBef>
              <a:spcAft>
                <a:spcPts val="0"/>
              </a:spcAft>
              <a:buSzPts val="1600"/>
              <a:buChar char="○"/>
              <a:defRPr/>
            </a:lvl2pPr>
            <a:lvl3pPr marL="1371600" lvl="2" indent="-330200" algn="l" rtl="0">
              <a:lnSpc>
                <a:spcPct val="115000"/>
              </a:lnSpc>
              <a:spcBef>
                <a:spcPts val="0"/>
              </a:spcBef>
              <a:spcAft>
                <a:spcPts val="0"/>
              </a:spcAft>
              <a:buSzPts val="1600"/>
              <a:buChar char="■"/>
              <a:defRPr/>
            </a:lvl3pPr>
            <a:lvl4pPr marL="1828800" lvl="3" indent="-330200" algn="l" rtl="0">
              <a:lnSpc>
                <a:spcPct val="115000"/>
              </a:lnSpc>
              <a:spcBef>
                <a:spcPts val="0"/>
              </a:spcBef>
              <a:spcAft>
                <a:spcPts val="0"/>
              </a:spcAft>
              <a:buSzPts val="1600"/>
              <a:buChar char="●"/>
              <a:defRPr/>
            </a:lvl4pPr>
            <a:lvl5pPr marL="2286000" lvl="4" indent="-330200" algn="l" rtl="0">
              <a:lnSpc>
                <a:spcPct val="115000"/>
              </a:lnSpc>
              <a:spcBef>
                <a:spcPts val="0"/>
              </a:spcBef>
              <a:spcAft>
                <a:spcPts val="0"/>
              </a:spcAft>
              <a:buSzPts val="1600"/>
              <a:buChar char="○"/>
              <a:defRPr/>
            </a:lvl5pPr>
            <a:lvl6pPr marL="2743200" lvl="5" indent="-330200" algn="l" rtl="0">
              <a:lnSpc>
                <a:spcPct val="115000"/>
              </a:lnSpc>
              <a:spcBef>
                <a:spcPts val="0"/>
              </a:spcBef>
              <a:spcAft>
                <a:spcPts val="0"/>
              </a:spcAft>
              <a:buSzPts val="1600"/>
              <a:buChar char="■"/>
              <a:defRPr/>
            </a:lvl6pPr>
            <a:lvl7pPr marL="3200400" lvl="6" indent="-330200" algn="l" rtl="0">
              <a:lnSpc>
                <a:spcPct val="115000"/>
              </a:lnSpc>
              <a:spcBef>
                <a:spcPts val="0"/>
              </a:spcBef>
              <a:spcAft>
                <a:spcPts val="0"/>
              </a:spcAft>
              <a:buSzPts val="1600"/>
              <a:buChar char="●"/>
              <a:defRPr/>
            </a:lvl7pPr>
            <a:lvl8pPr marL="3657600" lvl="7" indent="-330200" algn="l" rtl="0">
              <a:lnSpc>
                <a:spcPct val="115000"/>
              </a:lnSpc>
              <a:spcBef>
                <a:spcPts val="0"/>
              </a:spcBef>
              <a:spcAft>
                <a:spcPts val="0"/>
              </a:spcAft>
              <a:buSzPts val="1600"/>
              <a:buChar char="○"/>
              <a:defRPr/>
            </a:lvl8pPr>
            <a:lvl9pPr marL="4114800" lvl="8" indent="-330200" algn="l" rtl="0">
              <a:lnSpc>
                <a:spcPct val="115000"/>
              </a:lnSpc>
              <a:spcBef>
                <a:spcPts val="0"/>
              </a:spcBef>
              <a:spcAft>
                <a:spcPts val="0"/>
              </a:spcAft>
              <a:buSzPts val="1600"/>
              <a:buChar char="■"/>
              <a:defRPr/>
            </a:lvl9pPr>
          </a:lstStyle>
          <a:p>
            <a:endParaRPr/>
          </a:p>
        </p:txBody>
      </p:sp>
      <p:sp>
        <p:nvSpPr>
          <p:cNvPr id="40" name="Google Shape;40;g102d736dc0e_0_219"/>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
        <p:cNvGrpSpPr/>
        <p:nvPr/>
      </p:nvGrpSpPr>
      <p:grpSpPr>
        <a:xfrm>
          <a:off x="0" y="0"/>
          <a:ext cx="0" cy="0"/>
          <a:chOff x="0" y="0"/>
          <a:chExt cx="0" cy="0"/>
        </a:xfrm>
      </p:grpSpPr>
      <p:sp>
        <p:nvSpPr>
          <p:cNvPr id="42" name="Google Shape;42;g102d736dc0e_0_223"/>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rtl="0">
              <a:lnSpc>
                <a:spcPct val="100000"/>
              </a:lnSpc>
              <a:spcBef>
                <a:spcPts val="0"/>
              </a:spcBef>
              <a:spcAft>
                <a:spcPts val="0"/>
              </a:spcAft>
              <a:buSzPts val="3300"/>
              <a:buNone/>
              <a:defRPr/>
            </a:lvl1pPr>
            <a:lvl2pPr lvl="1" algn="l" rtl="0">
              <a:lnSpc>
                <a:spcPct val="100000"/>
              </a:lnSpc>
              <a:spcBef>
                <a:spcPts val="0"/>
              </a:spcBef>
              <a:spcAft>
                <a:spcPts val="0"/>
              </a:spcAft>
              <a:buSzPts val="3300"/>
              <a:buNone/>
              <a:defRPr/>
            </a:lvl2pPr>
            <a:lvl3pPr lvl="2" algn="l" rtl="0">
              <a:lnSpc>
                <a:spcPct val="100000"/>
              </a:lnSpc>
              <a:spcBef>
                <a:spcPts val="0"/>
              </a:spcBef>
              <a:spcAft>
                <a:spcPts val="0"/>
              </a:spcAft>
              <a:buSzPts val="3300"/>
              <a:buNone/>
              <a:defRPr/>
            </a:lvl3pPr>
            <a:lvl4pPr lvl="3" algn="l" rtl="0">
              <a:lnSpc>
                <a:spcPct val="100000"/>
              </a:lnSpc>
              <a:spcBef>
                <a:spcPts val="0"/>
              </a:spcBef>
              <a:spcAft>
                <a:spcPts val="0"/>
              </a:spcAft>
              <a:buSzPts val="3300"/>
              <a:buNone/>
              <a:defRPr/>
            </a:lvl4pPr>
            <a:lvl5pPr lvl="4" algn="l" rtl="0">
              <a:lnSpc>
                <a:spcPct val="100000"/>
              </a:lnSpc>
              <a:spcBef>
                <a:spcPts val="0"/>
              </a:spcBef>
              <a:spcAft>
                <a:spcPts val="0"/>
              </a:spcAft>
              <a:buSzPts val="3300"/>
              <a:buNone/>
              <a:defRPr/>
            </a:lvl5pPr>
            <a:lvl6pPr lvl="5" algn="l" rtl="0">
              <a:lnSpc>
                <a:spcPct val="100000"/>
              </a:lnSpc>
              <a:spcBef>
                <a:spcPts val="0"/>
              </a:spcBef>
              <a:spcAft>
                <a:spcPts val="0"/>
              </a:spcAft>
              <a:buSzPts val="3300"/>
              <a:buNone/>
              <a:defRPr/>
            </a:lvl6pPr>
            <a:lvl7pPr lvl="6" algn="l" rtl="0">
              <a:lnSpc>
                <a:spcPct val="100000"/>
              </a:lnSpc>
              <a:spcBef>
                <a:spcPts val="0"/>
              </a:spcBef>
              <a:spcAft>
                <a:spcPts val="0"/>
              </a:spcAft>
              <a:buSzPts val="3300"/>
              <a:buNone/>
              <a:defRPr/>
            </a:lvl7pPr>
            <a:lvl8pPr lvl="7" algn="l" rtl="0">
              <a:lnSpc>
                <a:spcPct val="100000"/>
              </a:lnSpc>
              <a:spcBef>
                <a:spcPts val="0"/>
              </a:spcBef>
              <a:spcAft>
                <a:spcPts val="0"/>
              </a:spcAft>
              <a:buSzPts val="3300"/>
              <a:buNone/>
              <a:defRPr/>
            </a:lvl8pPr>
            <a:lvl9pPr lvl="8" algn="l" rtl="0">
              <a:lnSpc>
                <a:spcPct val="100000"/>
              </a:lnSpc>
              <a:spcBef>
                <a:spcPts val="0"/>
              </a:spcBef>
              <a:spcAft>
                <a:spcPts val="0"/>
              </a:spcAft>
              <a:buSzPts val="3300"/>
              <a:buNone/>
              <a:defRPr/>
            </a:lvl9pPr>
          </a:lstStyle>
          <a:p>
            <a:endParaRPr/>
          </a:p>
        </p:txBody>
      </p:sp>
      <p:sp>
        <p:nvSpPr>
          <p:cNvPr id="43" name="Google Shape;43;g102d736dc0e_0_223"/>
          <p:cNvSpPr txBox="1">
            <a:spLocks noGrp="1"/>
          </p:cNvSpPr>
          <p:nvPr>
            <p:ph type="body" idx="1"/>
          </p:nvPr>
        </p:nvSpPr>
        <p:spPr>
          <a:xfrm>
            <a:off x="337675"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rtl="0">
              <a:lnSpc>
                <a:spcPct val="115000"/>
              </a:lnSpc>
              <a:spcBef>
                <a:spcPts val="0"/>
              </a:spcBef>
              <a:spcAft>
                <a:spcPts val="0"/>
              </a:spcAft>
              <a:buSzPts val="1600"/>
              <a:buChar char="●"/>
              <a:defRPr sz="1600"/>
            </a:lvl1pPr>
            <a:lvl2pPr marL="914400" lvl="1" indent="-317500" algn="l" rtl="0">
              <a:lnSpc>
                <a:spcPct val="115000"/>
              </a:lnSpc>
              <a:spcBef>
                <a:spcPts val="0"/>
              </a:spcBef>
              <a:spcAft>
                <a:spcPts val="0"/>
              </a:spcAft>
              <a:buSzPts val="1400"/>
              <a:buChar char="○"/>
              <a:defRPr sz="1400"/>
            </a:lvl2pPr>
            <a:lvl3pPr marL="1371600" lvl="2" indent="-317500" algn="l" rtl="0">
              <a:lnSpc>
                <a:spcPct val="115000"/>
              </a:lnSpc>
              <a:spcBef>
                <a:spcPts val="0"/>
              </a:spcBef>
              <a:spcAft>
                <a:spcPts val="0"/>
              </a:spcAft>
              <a:buSzPts val="1400"/>
              <a:buChar char="■"/>
              <a:defRPr sz="1400"/>
            </a:lvl3pPr>
            <a:lvl4pPr marL="1828800" lvl="3" indent="-317500" algn="l" rtl="0">
              <a:lnSpc>
                <a:spcPct val="115000"/>
              </a:lnSpc>
              <a:spcBef>
                <a:spcPts val="0"/>
              </a:spcBef>
              <a:spcAft>
                <a:spcPts val="0"/>
              </a:spcAft>
              <a:buSzPts val="1400"/>
              <a:buChar char="●"/>
              <a:defRPr sz="1400"/>
            </a:lvl4pPr>
            <a:lvl5pPr marL="2286000" lvl="4" indent="-317500" algn="l" rtl="0">
              <a:lnSpc>
                <a:spcPct val="115000"/>
              </a:lnSpc>
              <a:spcBef>
                <a:spcPts val="0"/>
              </a:spcBef>
              <a:spcAft>
                <a:spcPts val="0"/>
              </a:spcAft>
              <a:buSzPts val="1400"/>
              <a:buChar char="○"/>
              <a:defRPr sz="1400"/>
            </a:lvl5pPr>
            <a:lvl6pPr marL="2743200" lvl="5" indent="-317500" algn="l" rtl="0">
              <a:lnSpc>
                <a:spcPct val="115000"/>
              </a:lnSpc>
              <a:spcBef>
                <a:spcPts val="0"/>
              </a:spcBef>
              <a:spcAft>
                <a:spcPts val="0"/>
              </a:spcAft>
              <a:buSzPts val="1400"/>
              <a:buChar char="■"/>
              <a:defRPr sz="1400"/>
            </a:lvl6pPr>
            <a:lvl7pPr marL="3200400" lvl="6" indent="-317500" algn="l" rtl="0">
              <a:lnSpc>
                <a:spcPct val="115000"/>
              </a:lnSpc>
              <a:spcBef>
                <a:spcPts val="0"/>
              </a:spcBef>
              <a:spcAft>
                <a:spcPts val="0"/>
              </a:spcAft>
              <a:buSzPts val="1400"/>
              <a:buChar char="●"/>
              <a:defRPr sz="1400"/>
            </a:lvl7pPr>
            <a:lvl8pPr marL="3657600" lvl="7" indent="-317500" algn="l" rtl="0">
              <a:lnSpc>
                <a:spcPct val="115000"/>
              </a:lnSpc>
              <a:spcBef>
                <a:spcPts val="0"/>
              </a:spcBef>
              <a:spcAft>
                <a:spcPts val="0"/>
              </a:spcAft>
              <a:buSzPts val="1400"/>
              <a:buChar char="○"/>
              <a:defRPr sz="1400"/>
            </a:lvl8pPr>
            <a:lvl9pPr marL="4114800" lvl="8" indent="-317500" algn="l" rtl="0">
              <a:lnSpc>
                <a:spcPct val="115000"/>
              </a:lnSpc>
              <a:spcBef>
                <a:spcPts val="0"/>
              </a:spcBef>
              <a:spcAft>
                <a:spcPts val="0"/>
              </a:spcAft>
              <a:buSzPts val="1400"/>
              <a:buChar char="■"/>
              <a:defRPr sz="1400"/>
            </a:lvl9pPr>
          </a:lstStyle>
          <a:p>
            <a:endParaRPr/>
          </a:p>
        </p:txBody>
      </p:sp>
      <p:sp>
        <p:nvSpPr>
          <p:cNvPr id="44" name="Google Shape;44;g102d736dc0e_0_223"/>
          <p:cNvSpPr txBox="1">
            <a:spLocks noGrp="1"/>
          </p:cNvSpPr>
          <p:nvPr>
            <p:ph type="body" idx="2"/>
          </p:nvPr>
        </p:nvSpPr>
        <p:spPr>
          <a:xfrm>
            <a:off x="5235100"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rtl="0">
              <a:lnSpc>
                <a:spcPct val="115000"/>
              </a:lnSpc>
              <a:spcBef>
                <a:spcPts val="0"/>
              </a:spcBef>
              <a:spcAft>
                <a:spcPts val="0"/>
              </a:spcAft>
              <a:buSzPts val="1600"/>
              <a:buChar char="●"/>
              <a:defRPr sz="1600"/>
            </a:lvl1pPr>
            <a:lvl2pPr marL="914400" lvl="1" indent="-317500" algn="l" rtl="0">
              <a:lnSpc>
                <a:spcPct val="115000"/>
              </a:lnSpc>
              <a:spcBef>
                <a:spcPts val="0"/>
              </a:spcBef>
              <a:spcAft>
                <a:spcPts val="0"/>
              </a:spcAft>
              <a:buSzPts val="1400"/>
              <a:buChar char="○"/>
              <a:defRPr sz="1400"/>
            </a:lvl2pPr>
            <a:lvl3pPr marL="1371600" lvl="2" indent="-317500" algn="l" rtl="0">
              <a:lnSpc>
                <a:spcPct val="115000"/>
              </a:lnSpc>
              <a:spcBef>
                <a:spcPts val="0"/>
              </a:spcBef>
              <a:spcAft>
                <a:spcPts val="0"/>
              </a:spcAft>
              <a:buSzPts val="1400"/>
              <a:buChar char="■"/>
              <a:defRPr sz="1400"/>
            </a:lvl3pPr>
            <a:lvl4pPr marL="1828800" lvl="3" indent="-317500" algn="l" rtl="0">
              <a:lnSpc>
                <a:spcPct val="115000"/>
              </a:lnSpc>
              <a:spcBef>
                <a:spcPts val="0"/>
              </a:spcBef>
              <a:spcAft>
                <a:spcPts val="0"/>
              </a:spcAft>
              <a:buSzPts val="1400"/>
              <a:buChar char="●"/>
              <a:defRPr sz="1400"/>
            </a:lvl4pPr>
            <a:lvl5pPr marL="2286000" lvl="4" indent="-317500" algn="l" rtl="0">
              <a:lnSpc>
                <a:spcPct val="115000"/>
              </a:lnSpc>
              <a:spcBef>
                <a:spcPts val="0"/>
              </a:spcBef>
              <a:spcAft>
                <a:spcPts val="0"/>
              </a:spcAft>
              <a:buSzPts val="1400"/>
              <a:buChar char="○"/>
              <a:defRPr sz="1400"/>
            </a:lvl5pPr>
            <a:lvl6pPr marL="2743200" lvl="5" indent="-317500" algn="l" rtl="0">
              <a:lnSpc>
                <a:spcPct val="115000"/>
              </a:lnSpc>
              <a:spcBef>
                <a:spcPts val="0"/>
              </a:spcBef>
              <a:spcAft>
                <a:spcPts val="0"/>
              </a:spcAft>
              <a:buSzPts val="1400"/>
              <a:buChar char="■"/>
              <a:defRPr sz="1400"/>
            </a:lvl6pPr>
            <a:lvl7pPr marL="3200400" lvl="6" indent="-317500" algn="l" rtl="0">
              <a:lnSpc>
                <a:spcPct val="115000"/>
              </a:lnSpc>
              <a:spcBef>
                <a:spcPts val="0"/>
              </a:spcBef>
              <a:spcAft>
                <a:spcPts val="0"/>
              </a:spcAft>
              <a:buSzPts val="1400"/>
              <a:buChar char="●"/>
              <a:defRPr sz="1400"/>
            </a:lvl7pPr>
            <a:lvl8pPr marL="3657600" lvl="7" indent="-317500" algn="l" rtl="0">
              <a:lnSpc>
                <a:spcPct val="115000"/>
              </a:lnSpc>
              <a:spcBef>
                <a:spcPts val="0"/>
              </a:spcBef>
              <a:spcAft>
                <a:spcPts val="0"/>
              </a:spcAft>
              <a:buSzPts val="1400"/>
              <a:buChar char="○"/>
              <a:defRPr sz="1400"/>
            </a:lvl8pPr>
            <a:lvl9pPr marL="4114800" lvl="8" indent="-317500" algn="l" rtl="0">
              <a:lnSpc>
                <a:spcPct val="115000"/>
              </a:lnSpc>
              <a:spcBef>
                <a:spcPts val="0"/>
              </a:spcBef>
              <a:spcAft>
                <a:spcPts val="0"/>
              </a:spcAft>
              <a:buSzPts val="1400"/>
              <a:buChar char="■"/>
              <a:defRPr sz="1400"/>
            </a:lvl9pPr>
          </a:lstStyle>
          <a:p>
            <a:endParaRPr/>
          </a:p>
        </p:txBody>
      </p:sp>
      <p:sp>
        <p:nvSpPr>
          <p:cNvPr id="45" name="Google Shape;45;g102d736dc0e_0_223"/>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g102d736dc0e_0_228"/>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rtl="0">
              <a:lnSpc>
                <a:spcPct val="100000"/>
              </a:lnSpc>
              <a:spcBef>
                <a:spcPts val="0"/>
              </a:spcBef>
              <a:spcAft>
                <a:spcPts val="0"/>
              </a:spcAft>
              <a:buSzPts val="3300"/>
              <a:buNone/>
              <a:defRPr/>
            </a:lvl1pPr>
            <a:lvl2pPr lvl="1" algn="l" rtl="0">
              <a:lnSpc>
                <a:spcPct val="100000"/>
              </a:lnSpc>
              <a:spcBef>
                <a:spcPts val="0"/>
              </a:spcBef>
              <a:spcAft>
                <a:spcPts val="0"/>
              </a:spcAft>
              <a:buSzPts val="3300"/>
              <a:buNone/>
              <a:defRPr/>
            </a:lvl2pPr>
            <a:lvl3pPr lvl="2" algn="l" rtl="0">
              <a:lnSpc>
                <a:spcPct val="100000"/>
              </a:lnSpc>
              <a:spcBef>
                <a:spcPts val="0"/>
              </a:spcBef>
              <a:spcAft>
                <a:spcPts val="0"/>
              </a:spcAft>
              <a:buSzPts val="3300"/>
              <a:buNone/>
              <a:defRPr/>
            </a:lvl3pPr>
            <a:lvl4pPr lvl="3" algn="l" rtl="0">
              <a:lnSpc>
                <a:spcPct val="100000"/>
              </a:lnSpc>
              <a:spcBef>
                <a:spcPts val="0"/>
              </a:spcBef>
              <a:spcAft>
                <a:spcPts val="0"/>
              </a:spcAft>
              <a:buSzPts val="3300"/>
              <a:buNone/>
              <a:defRPr/>
            </a:lvl4pPr>
            <a:lvl5pPr lvl="4" algn="l" rtl="0">
              <a:lnSpc>
                <a:spcPct val="100000"/>
              </a:lnSpc>
              <a:spcBef>
                <a:spcPts val="0"/>
              </a:spcBef>
              <a:spcAft>
                <a:spcPts val="0"/>
              </a:spcAft>
              <a:buSzPts val="3300"/>
              <a:buNone/>
              <a:defRPr/>
            </a:lvl5pPr>
            <a:lvl6pPr lvl="5" algn="l" rtl="0">
              <a:lnSpc>
                <a:spcPct val="100000"/>
              </a:lnSpc>
              <a:spcBef>
                <a:spcPts val="0"/>
              </a:spcBef>
              <a:spcAft>
                <a:spcPts val="0"/>
              </a:spcAft>
              <a:buSzPts val="3300"/>
              <a:buNone/>
              <a:defRPr/>
            </a:lvl6pPr>
            <a:lvl7pPr lvl="6" algn="l" rtl="0">
              <a:lnSpc>
                <a:spcPct val="100000"/>
              </a:lnSpc>
              <a:spcBef>
                <a:spcPts val="0"/>
              </a:spcBef>
              <a:spcAft>
                <a:spcPts val="0"/>
              </a:spcAft>
              <a:buSzPts val="3300"/>
              <a:buNone/>
              <a:defRPr/>
            </a:lvl7pPr>
            <a:lvl8pPr lvl="7" algn="l" rtl="0">
              <a:lnSpc>
                <a:spcPct val="100000"/>
              </a:lnSpc>
              <a:spcBef>
                <a:spcPts val="0"/>
              </a:spcBef>
              <a:spcAft>
                <a:spcPts val="0"/>
              </a:spcAft>
              <a:buSzPts val="3300"/>
              <a:buNone/>
              <a:defRPr/>
            </a:lvl8pPr>
            <a:lvl9pPr lvl="8" algn="l" rtl="0">
              <a:lnSpc>
                <a:spcPct val="100000"/>
              </a:lnSpc>
              <a:spcBef>
                <a:spcPts val="0"/>
              </a:spcBef>
              <a:spcAft>
                <a:spcPts val="0"/>
              </a:spcAft>
              <a:buSzPts val="3300"/>
              <a:buNone/>
              <a:defRPr/>
            </a:lvl9pPr>
          </a:lstStyle>
          <a:p>
            <a:endParaRPr/>
          </a:p>
        </p:txBody>
      </p:sp>
      <p:sp>
        <p:nvSpPr>
          <p:cNvPr id="48" name="Google Shape;48;g102d736dc0e_0_228"/>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g102d736dc0e_0_231"/>
          <p:cNvSpPr txBox="1">
            <a:spLocks noGrp="1"/>
          </p:cNvSpPr>
          <p:nvPr>
            <p:ph type="title"/>
          </p:nvPr>
        </p:nvSpPr>
        <p:spPr>
          <a:xfrm>
            <a:off x="337675" y="740800"/>
            <a:ext cx="3042000" cy="1007700"/>
          </a:xfrm>
          <a:prstGeom prst="rect">
            <a:avLst/>
          </a:prstGeom>
          <a:noFill/>
          <a:ln>
            <a:noFill/>
          </a:ln>
        </p:spPr>
        <p:txBody>
          <a:bodyPr spcFirstLastPara="1" wrap="square" lIns="106650" tIns="106650" rIns="106650" bIns="106650" anchor="b" anchorCtr="0">
            <a:normAutofit/>
          </a:bodyPr>
          <a:lstStyle>
            <a:lvl1pPr lvl="0" algn="l" rtl="0">
              <a:lnSpc>
                <a:spcPct val="100000"/>
              </a:lnSpc>
              <a:spcBef>
                <a:spcPts val="0"/>
              </a:spcBef>
              <a:spcAft>
                <a:spcPts val="0"/>
              </a:spcAft>
              <a:buSzPts val="2800"/>
              <a:buNone/>
              <a:defRPr sz="2800"/>
            </a:lvl1pPr>
            <a:lvl2pPr lvl="1" algn="l" rtl="0">
              <a:lnSpc>
                <a:spcPct val="100000"/>
              </a:lnSpc>
              <a:spcBef>
                <a:spcPts val="0"/>
              </a:spcBef>
              <a:spcAft>
                <a:spcPts val="0"/>
              </a:spcAft>
              <a:buSzPts val="2800"/>
              <a:buNone/>
              <a:defRPr sz="2800"/>
            </a:lvl2pPr>
            <a:lvl3pPr lvl="2" algn="l" rtl="0">
              <a:lnSpc>
                <a:spcPct val="100000"/>
              </a:lnSpc>
              <a:spcBef>
                <a:spcPts val="0"/>
              </a:spcBef>
              <a:spcAft>
                <a:spcPts val="0"/>
              </a:spcAft>
              <a:buSzPts val="2800"/>
              <a:buNone/>
              <a:defRPr sz="2800"/>
            </a:lvl3pPr>
            <a:lvl4pPr lvl="3" algn="l" rtl="0">
              <a:lnSpc>
                <a:spcPct val="100000"/>
              </a:lnSpc>
              <a:spcBef>
                <a:spcPts val="0"/>
              </a:spcBef>
              <a:spcAft>
                <a:spcPts val="0"/>
              </a:spcAft>
              <a:buSzPts val="2800"/>
              <a:buNone/>
              <a:defRPr sz="2800"/>
            </a:lvl4pPr>
            <a:lvl5pPr lvl="4" algn="l" rtl="0">
              <a:lnSpc>
                <a:spcPct val="100000"/>
              </a:lnSpc>
              <a:spcBef>
                <a:spcPts val="0"/>
              </a:spcBef>
              <a:spcAft>
                <a:spcPts val="0"/>
              </a:spcAft>
              <a:buSzPts val="2800"/>
              <a:buNone/>
              <a:defRPr sz="2800"/>
            </a:lvl5pPr>
            <a:lvl6pPr lvl="5" algn="l" rtl="0">
              <a:lnSpc>
                <a:spcPct val="100000"/>
              </a:lnSpc>
              <a:spcBef>
                <a:spcPts val="0"/>
              </a:spcBef>
              <a:spcAft>
                <a:spcPts val="0"/>
              </a:spcAft>
              <a:buSzPts val="2800"/>
              <a:buNone/>
              <a:defRPr sz="2800"/>
            </a:lvl6pPr>
            <a:lvl7pPr lvl="6" algn="l" rtl="0">
              <a:lnSpc>
                <a:spcPct val="100000"/>
              </a:lnSpc>
              <a:spcBef>
                <a:spcPts val="0"/>
              </a:spcBef>
              <a:spcAft>
                <a:spcPts val="0"/>
              </a:spcAft>
              <a:buSzPts val="2800"/>
              <a:buNone/>
              <a:defRPr sz="2800"/>
            </a:lvl7pPr>
            <a:lvl8pPr lvl="7" algn="l" rtl="0">
              <a:lnSpc>
                <a:spcPct val="100000"/>
              </a:lnSpc>
              <a:spcBef>
                <a:spcPts val="0"/>
              </a:spcBef>
              <a:spcAft>
                <a:spcPts val="0"/>
              </a:spcAft>
              <a:buSzPts val="2800"/>
              <a:buNone/>
              <a:defRPr sz="2800"/>
            </a:lvl8pPr>
            <a:lvl9pPr lvl="8" algn="l" rtl="0">
              <a:lnSpc>
                <a:spcPct val="100000"/>
              </a:lnSpc>
              <a:spcBef>
                <a:spcPts val="0"/>
              </a:spcBef>
              <a:spcAft>
                <a:spcPts val="0"/>
              </a:spcAft>
              <a:buSzPts val="2800"/>
              <a:buNone/>
              <a:defRPr sz="2800"/>
            </a:lvl9pPr>
          </a:lstStyle>
          <a:p>
            <a:endParaRPr/>
          </a:p>
        </p:txBody>
      </p:sp>
      <p:sp>
        <p:nvSpPr>
          <p:cNvPr id="51" name="Google Shape;51;g102d736dc0e_0_231"/>
          <p:cNvSpPr txBox="1">
            <a:spLocks noGrp="1"/>
          </p:cNvSpPr>
          <p:nvPr>
            <p:ph type="body" idx="1"/>
          </p:nvPr>
        </p:nvSpPr>
        <p:spPr>
          <a:xfrm>
            <a:off x="337675" y="1852800"/>
            <a:ext cx="3042000" cy="4239300"/>
          </a:xfrm>
          <a:prstGeom prst="rect">
            <a:avLst/>
          </a:prstGeom>
          <a:noFill/>
          <a:ln>
            <a:noFill/>
          </a:ln>
        </p:spPr>
        <p:txBody>
          <a:bodyPr spcFirstLastPara="1" wrap="square" lIns="106650" tIns="106650" rIns="106650" bIns="106650" anchor="t" anchorCtr="0">
            <a:normAutofit/>
          </a:bodyPr>
          <a:lstStyle>
            <a:lvl1pPr marL="457200" lvl="0" indent="-317500" algn="l" rtl="0">
              <a:lnSpc>
                <a:spcPct val="115000"/>
              </a:lnSpc>
              <a:spcBef>
                <a:spcPts val="0"/>
              </a:spcBef>
              <a:spcAft>
                <a:spcPts val="0"/>
              </a:spcAft>
              <a:buSzPts val="1400"/>
              <a:buChar char="●"/>
              <a:defRPr sz="1400"/>
            </a:lvl1pPr>
            <a:lvl2pPr marL="914400" lvl="1" indent="-317500" algn="l" rtl="0">
              <a:lnSpc>
                <a:spcPct val="115000"/>
              </a:lnSpc>
              <a:spcBef>
                <a:spcPts val="0"/>
              </a:spcBef>
              <a:spcAft>
                <a:spcPts val="0"/>
              </a:spcAft>
              <a:buSzPts val="1400"/>
              <a:buChar char="○"/>
              <a:defRPr sz="1400"/>
            </a:lvl2pPr>
            <a:lvl3pPr marL="1371600" lvl="2" indent="-317500" algn="l" rtl="0">
              <a:lnSpc>
                <a:spcPct val="115000"/>
              </a:lnSpc>
              <a:spcBef>
                <a:spcPts val="0"/>
              </a:spcBef>
              <a:spcAft>
                <a:spcPts val="0"/>
              </a:spcAft>
              <a:buSzPts val="1400"/>
              <a:buChar char="■"/>
              <a:defRPr sz="1400"/>
            </a:lvl3pPr>
            <a:lvl4pPr marL="1828800" lvl="3" indent="-317500" algn="l" rtl="0">
              <a:lnSpc>
                <a:spcPct val="115000"/>
              </a:lnSpc>
              <a:spcBef>
                <a:spcPts val="0"/>
              </a:spcBef>
              <a:spcAft>
                <a:spcPts val="0"/>
              </a:spcAft>
              <a:buSzPts val="1400"/>
              <a:buChar char="●"/>
              <a:defRPr sz="1400"/>
            </a:lvl4pPr>
            <a:lvl5pPr marL="2286000" lvl="4" indent="-317500" algn="l" rtl="0">
              <a:lnSpc>
                <a:spcPct val="115000"/>
              </a:lnSpc>
              <a:spcBef>
                <a:spcPts val="0"/>
              </a:spcBef>
              <a:spcAft>
                <a:spcPts val="0"/>
              </a:spcAft>
              <a:buSzPts val="1400"/>
              <a:buChar char="○"/>
              <a:defRPr sz="1400"/>
            </a:lvl5pPr>
            <a:lvl6pPr marL="2743200" lvl="5" indent="-317500" algn="l" rtl="0">
              <a:lnSpc>
                <a:spcPct val="115000"/>
              </a:lnSpc>
              <a:spcBef>
                <a:spcPts val="0"/>
              </a:spcBef>
              <a:spcAft>
                <a:spcPts val="0"/>
              </a:spcAft>
              <a:buSzPts val="1400"/>
              <a:buChar char="■"/>
              <a:defRPr sz="1400"/>
            </a:lvl6pPr>
            <a:lvl7pPr marL="3200400" lvl="6" indent="-317500" algn="l" rtl="0">
              <a:lnSpc>
                <a:spcPct val="115000"/>
              </a:lnSpc>
              <a:spcBef>
                <a:spcPts val="0"/>
              </a:spcBef>
              <a:spcAft>
                <a:spcPts val="0"/>
              </a:spcAft>
              <a:buSzPts val="1400"/>
              <a:buChar char="●"/>
              <a:defRPr sz="1400"/>
            </a:lvl7pPr>
            <a:lvl8pPr marL="3657600" lvl="7" indent="-317500" algn="l" rtl="0">
              <a:lnSpc>
                <a:spcPct val="115000"/>
              </a:lnSpc>
              <a:spcBef>
                <a:spcPts val="0"/>
              </a:spcBef>
              <a:spcAft>
                <a:spcPts val="0"/>
              </a:spcAft>
              <a:buSzPts val="1400"/>
              <a:buChar char="○"/>
              <a:defRPr sz="1400"/>
            </a:lvl8pPr>
            <a:lvl9pPr marL="4114800" lvl="8" indent="-317500" algn="l" rtl="0">
              <a:lnSpc>
                <a:spcPct val="115000"/>
              </a:lnSpc>
              <a:spcBef>
                <a:spcPts val="0"/>
              </a:spcBef>
              <a:spcAft>
                <a:spcPts val="0"/>
              </a:spcAft>
              <a:buSzPts val="1400"/>
              <a:buChar char="■"/>
              <a:defRPr sz="1400"/>
            </a:lvl9pPr>
          </a:lstStyle>
          <a:p>
            <a:endParaRPr/>
          </a:p>
        </p:txBody>
      </p:sp>
      <p:sp>
        <p:nvSpPr>
          <p:cNvPr id="52" name="Google Shape;52;g102d736dc0e_0_231"/>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g102d736dc0e_0_235"/>
          <p:cNvSpPr txBox="1">
            <a:spLocks noGrp="1"/>
          </p:cNvSpPr>
          <p:nvPr>
            <p:ph type="title"/>
          </p:nvPr>
        </p:nvSpPr>
        <p:spPr>
          <a:xfrm>
            <a:off x="531104" y="600200"/>
            <a:ext cx="6898500" cy="5454300"/>
          </a:xfrm>
          <a:prstGeom prst="rect">
            <a:avLst/>
          </a:prstGeom>
          <a:noFill/>
          <a:ln>
            <a:noFill/>
          </a:ln>
        </p:spPr>
        <p:txBody>
          <a:bodyPr spcFirstLastPara="1" wrap="square" lIns="106650" tIns="106650" rIns="106650" bIns="106650" anchor="ctr" anchorCtr="0">
            <a:normAutofit/>
          </a:bodyPr>
          <a:lstStyle>
            <a:lvl1pPr lvl="0" algn="l" rtl="0">
              <a:lnSpc>
                <a:spcPct val="100000"/>
              </a:lnSpc>
              <a:spcBef>
                <a:spcPts val="0"/>
              </a:spcBef>
              <a:spcAft>
                <a:spcPts val="0"/>
              </a:spcAft>
              <a:buSzPts val="5600"/>
              <a:buNone/>
              <a:defRPr sz="5600"/>
            </a:lvl1pPr>
            <a:lvl2pPr lvl="1" algn="l" rtl="0">
              <a:lnSpc>
                <a:spcPct val="100000"/>
              </a:lnSpc>
              <a:spcBef>
                <a:spcPts val="0"/>
              </a:spcBef>
              <a:spcAft>
                <a:spcPts val="0"/>
              </a:spcAft>
              <a:buSzPts val="5600"/>
              <a:buNone/>
              <a:defRPr sz="5600"/>
            </a:lvl2pPr>
            <a:lvl3pPr lvl="2" algn="l" rtl="0">
              <a:lnSpc>
                <a:spcPct val="100000"/>
              </a:lnSpc>
              <a:spcBef>
                <a:spcPts val="0"/>
              </a:spcBef>
              <a:spcAft>
                <a:spcPts val="0"/>
              </a:spcAft>
              <a:buSzPts val="5600"/>
              <a:buNone/>
              <a:defRPr sz="5600"/>
            </a:lvl3pPr>
            <a:lvl4pPr lvl="3" algn="l" rtl="0">
              <a:lnSpc>
                <a:spcPct val="100000"/>
              </a:lnSpc>
              <a:spcBef>
                <a:spcPts val="0"/>
              </a:spcBef>
              <a:spcAft>
                <a:spcPts val="0"/>
              </a:spcAft>
              <a:buSzPts val="5600"/>
              <a:buNone/>
              <a:defRPr sz="5600"/>
            </a:lvl4pPr>
            <a:lvl5pPr lvl="4" algn="l" rtl="0">
              <a:lnSpc>
                <a:spcPct val="100000"/>
              </a:lnSpc>
              <a:spcBef>
                <a:spcPts val="0"/>
              </a:spcBef>
              <a:spcAft>
                <a:spcPts val="0"/>
              </a:spcAft>
              <a:buSzPts val="5600"/>
              <a:buNone/>
              <a:defRPr sz="5600"/>
            </a:lvl5pPr>
            <a:lvl6pPr lvl="5" algn="l" rtl="0">
              <a:lnSpc>
                <a:spcPct val="100000"/>
              </a:lnSpc>
              <a:spcBef>
                <a:spcPts val="0"/>
              </a:spcBef>
              <a:spcAft>
                <a:spcPts val="0"/>
              </a:spcAft>
              <a:buSzPts val="5600"/>
              <a:buNone/>
              <a:defRPr sz="5600"/>
            </a:lvl6pPr>
            <a:lvl7pPr lvl="6" algn="l" rtl="0">
              <a:lnSpc>
                <a:spcPct val="100000"/>
              </a:lnSpc>
              <a:spcBef>
                <a:spcPts val="0"/>
              </a:spcBef>
              <a:spcAft>
                <a:spcPts val="0"/>
              </a:spcAft>
              <a:buSzPts val="5600"/>
              <a:buNone/>
              <a:defRPr sz="5600"/>
            </a:lvl7pPr>
            <a:lvl8pPr lvl="7" algn="l" rtl="0">
              <a:lnSpc>
                <a:spcPct val="100000"/>
              </a:lnSpc>
              <a:spcBef>
                <a:spcPts val="0"/>
              </a:spcBef>
              <a:spcAft>
                <a:spcPts val="0"/>
              </a:spcAft>
              <a:buSzPts val="5600"/>
              <a:buNone/>
              <a:defRPr sz="5600"/>
            </a:lvl8pPr>
            <a:lvl9pPr lvl="8" algn="l" rtl="0">
              <a:lnSpc>
                <a:spcPct val="100000"/>
              </a:lnSpc>
              <a:spcBef>
                <a:spcPts val="0"/>
              </a:spcBef>
              <a:spcAft>
                <a:spcPts val="0"/>
              </a:spcAft>
              <a:buSzPts val="5600"/>
              <a:buNone/>
              <a:defRPr sz="5600"/>
            </a:lvl9pPr>
          </a:lstStyle>
          <a:p>
            <a:endParaRPr/>
          </a:p>
        </p:txBody>
      </p:sp>
      <p:sp>
        <p:nvSpPr>
          <p:cNvPr id="55" name="Google Shape;55;g102d736dc0e_0_235"/>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7778044" y="6571855"/>
            <a:ext cx="2127956" cy="240999"/>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0"/>
        <p:cNvGrpSpPr/>
        <p:nvPr/>
      </p:nvGrpSpPr>
      <p:grpSpPr>
        <a:xfrm>
          <a:off x="0" y="0"/>
          <a:ext cx="0" cy="0"/>
          <a:chOff x="0" y="0"/>
          <a:chExt cx="0" cy="0"/>
        </a:xfrm>
      </p:grpSpPr>
      <p:sp>
        <p:nvSpPr>
          <p:cNvPr id="21" name="Google Shape;21;g102d736dc0e_0_202"/>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marR="0" lvl="0"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9pPr>
          </a:lstStyle>
          <a:p>
            <a:endParaRPr/>
          </a:p>
        </p:txBody>
      </p:sp>
      <p:sp>
        <p:nvSpPr>
          <p:cNvPr id="22" name="Google Shape;22;g102d736dc0e_0_202"/>
          <p:cNvSpPr txBox="1">
            <a:spLocks noGrp="1"/>
          </p:cNvSpPr>
          <p:nvPr>
            <p:ph type="body" idx="1"/>
          </p:nvPr>
        </p:nvSpPr>
        <p:spPr>
          <a:xfrm>
            <a:off x="337675" y="1536633"/>
            <a:ext cx="9230700" cy="4555200"/>
          </a:xfrm>
          <a:prstGeom prst="rect">
            <a:avLst/>
          </a:prstGeom>
          <a:noFill/>
          <a:ln>
            <a:noFill/>
          </a:ln>
        </p:spPr>
        <p:txBody>
          <a:bodyPr spcFirstLastPara="1" wrap="square" lIns="106650" tIns="106650" rIns="106650" bIns="106650" anchor="t" anchorCtr="0">
            <a:normAutofit/>
          </a:bodyPr>
          <a:lstStyle>
            <a:lvl1pPr marL="457200" marR="0" lvl="0" indent="-361950" algn="l" rtl="0">
              <a:lnSpc>
                <a:spcPct val="115000"/>
              </a:lnSpc>
              <a:spcBef>
                <a:spcPts val="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1pPr>
            <a:lvl2pPr marL="914400" marR="0" lvl="1"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23" name="Google Shape;23;g102d736dc0e_0_202"/>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0.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0.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7.xml"/><Relationship Id="rId18" Type="http://schemas.openxmlformats.org/officeDocument/2006/relationships/slide" Target="slide32.xml"/><Relationship Id="rId26" Type="http://schemas.openxmlformats.org/officeDocument/2006/relationships/slide" Target="slide16.xml"/><Relationship Id="rId3" Type="http://schemas.openxmlformats.org/officeDocument/2006/relationships/image" Target="../media/image2.png"/><Relationship Id="rId21" Type="http://schemas.openxmlformats.org/officeDocument/2006/relationships/slide" Target="slide11.xml"/><Relationship Id="rId7" Type="http://schemas.openxmlformats.org/officeDocument/2006/relationships/slide" Target="slide21.xml"/><Relationship Id="rId12" Type="http://schemas.openxmlformats.org/officeDocument/2006/relationships/slide" Target="slide26.xml"/><Relationship Id="rId17" Type="http://schemas.openxmlformats.org/officeDocument/2006/relationships/slide" Target="slide31.xml"/><Relationship Id="rId25" Type="http://schemas.openxmlformats.org/officeDocument/2006/relationships/slide" Target="slide15.xml"/><Relationship Id="rId2" Type="http://schemas.openxmlformats.org/officeDocument/2006/relationships/notesSlide" Target="../notesSlides/notesSlide4.xml"/><Relationship Id="rId16" Type="http://schemas.openxmlformats.org/officeDocument/2006/relationships/slide" Target="slide30.xml"/><Relationship Id="rId20" Type="http://schemas.openxmlformats.org/officeDocument/2006/relationships/slide" Target="slide10.xml"/><Relationship Id="rId29"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25.xml"/><Relationship Id="rId24" Type="http://schemas.openxmlformats.org/officeDocument/2006/relationships/slide" Target="slide14.xml"/><Relationship Id="rId5" Type="http://schemas.openxmlformats.org/officeDocument/2006/relationships/slide" Target="slide6.xml"/><Relationship Id="rId15" Type="http://schemas.openxmlformats.org/officeDocument/2006/relationships/slide" Target="slide29.xml"/><Relationship Id="rId23" Type="http://schemas.openxmlformats.org/officeDocument/2006/relationships/slide" Target="slide13.xml"/><Relationship Id="rId28" Type="http://schemas.openxmlformats.org/officeDocument/2006/relationships/slide" Target="slide18.xml"/><Relationship Id="rId10" Type="http://schemas.openxmlformats.org/officeDocument/2006/relationships/slide" Target="slide24.xml"/><Relationship Id="rId19" Type="http://schemas.openxmlformats.org/officeDocument/2006/relationships/slide" Target="slide33.xml"/><Relationship Id="rId4" Type="http://schemas.openxmlformats.org/officeDocument/2006/relationships/slide" Target="slide5.xml"/><Relationship Id="rId9" Type="http://schemas.openxmlformats.org/officeDocument/2006/relationships/slide" Target="slide23.xml"/><Relationship Id="rId14" Type="http://schemas.openxmlformats.org/officeDocument/2006/relationships/slide" Target="slide28.xml"/><Relationship Id="rId22" Type="http://schemas.openxmlformats.org/officeDocument/2006/relationships/slide" Target="slide12.xml"/><Relationship Id="rId27" Type="http://schemas.openxmlformats.org/officeDocument/2006/relationships/slide" Target="slide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g102d736dc0e_0_192"/>
          <p:cNvSpPr/>
          <p:nvPr/>
        </p:nvSpPr>
        <p:spPr>
          <a:xfrm>
            <a:off x="6951600" y="0"/>
            <a:ext cx="2954400" cy="6858000"/>
          </a:xfrm>
          <a:prstGeom prst="rect">
            <a:avLst/>
          </a:prstGeom>
          <a:solidFill>
            <a:srgbClr val="00A85F"/>
          </a:solidFill>
          <a:ln>
            <a:noFill/>
          </a:ln>
        </p:spPr>
        <p:txBody>
          <a:bodyPr spcFirstLastPara="1" wrap="square" lIns="79975" tIns="39975" rIns="79975" bIns="39975"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pic>
        <p:nvPicPr>
          <p:cNvPr id="77" name="Google Shape;77;g102d736dc0e_0_192"/>
          <p:cNvPicPr preferRelativeResize="0"/>
          <p:nvPr/>
        </p:nvPicPr>
        <p:blipFill rotWithShape="1">
          <a:blip r:embed="rId3">
            <a:alphaModFix/>
          </a:blip>
          <a:srcRect/>
          <a:stretch/>
        </p:blipFill>
        <p:spPr>
          <a:xfrm>
            <a:off x="7500257" y="6366195"/>
            <a:ext cx="1316250" cy="259542"/>
          </a:xfrm>
          <a:prstGeom prst="rect">
            <a:avLst/>
          </a:prstGeom>
          <a:noFill/>
          <a:ln>
            <a:noFill/>
          </a:ln>
        </p:spPr>
      </p:pic>
      <p:sp>
        <p:nvSpPr>
          <p:cNvPr id="78" name="Google Shape;78;g102d736dc0e_0_192"/>
          <p:cNvSpPr txBox="1">
            <a:spLocks noGrp="1"/>
          </p:cNvSpPr>
          <p:nvPr>
            <p:ph type="ftr" idx="11"/>
          </p:nvPr>
        </p:nvSpPr>
        <p:spPr>
          <a:xfrm>
            <a:off x="135861" y="8585536"/>
            <a:ext cx="1278000" cy="435600"/>
          </a:xfrm>
          <a:prstGeom prst="rect">
            <a:avLst/>
          </a:prstGeom>
          <a:noFill/>
          <a:ln w="9525" cap="flat" cmpd="sng">
            <a:solidFill>
              <a:srgbClr val="BFBFBF"/>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888888"/>
              </a:solidFill>
              <a:latin typeface="Calibri"/>
              <a:ea typeface="Calibri"/>
              <a:cs typeface="Calibri"/>
              <a:sym typeface="Calibri"/>
            </a:endParaRPr>
          </a:p>
        </p:txBody>
      </p:sp>
      <p:sp>
        <p:nvSpPr>
          <p:cNvPr id="79" name="Google Shape;79;g102d736dc0e_0_192"/>
          <p:cNvSpPr txBox="1"/>
          <p:nvPr/>
        </p:nvSpPr>
        <p:spPr>
          <a:xfrm>
            <a:off x="300960" y="6312820"/>
            <a:ext cx="1489200" cy="435600"/>
          </a:xfrm>
          <a:prstGeom prst="rect">
            <a:avLst/>
          </a:prstGeom>
          <a:noFill/>
          <a:ln w="9525" cap="flat" cmpd="sng">
            <a:solidFill>
              <a:srgbClr val="BFBFBF"/>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r>
              <a:rPr lang="ja-JP" sz="1200" b="0" i="0" u="none" strike="noStrike" cap="none">
                <a:solidFill>
                  <a:srgbClr val="A5A5A5"/>
                </a:solidFill>
                <a:latin typeface="Arial"/>
                <a:ea typeface="Arial"/>
                <a:cs typeface="Arial"/>
                <a:sym typeface="Arial"/>
              </a:rPr>
              <a:t>CONFIDENTIAL</a:t>
            </a:r>
            <a:endParaRPr sz="1200" b="0" i="0" u="none" strike="noStrike" cap="none">
              <a:solidFill>
                <a:srgbClr val="A5A5A5"/>
              </a:solidFill>
              <a:latin typeface="Arial"/>
              <a:ea typeface="Arial"/>
              <a:cs typeface="Arial"/>
              <a:sym typeface="Arial"/>
            </a:endParaRPr>
          </a:p>
        </p:txBody>
      </p:sp>
      <p:sp>
        <p:nvSpPr>
          <p:cNvPr id="80" name="Google Shape;80;g102d736dc0e_0_192"/>
          <p:cNvSpPr/>
          <p:nvPr/>
        </p:nvSpPr>
        <p:spPr>
          <a:xfrm>
            <a:off x="714475" y="2710650"/>
            <a:ext cx="4864200" cy="160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a:solidFill>
                  <a:schemeClr val="dk1"/>
                </a:solidFill>
              </a:rPr>
              <a:t>従業員様向け</a:t>
            </a:r>
            <a:endParaRPr sz="3200">
              <a:solidFill>
                <a:schemeClr val="dk1"/>
              </a:solidFill>
            </a:endParaRPr>
          </a:p>
          <a:p>
            <a:pPr marL="0" marR="0" lvl="0" indent="0" algn="ctr" rtl="0">
              <a:lnSpc>
                <a:spcPct val="100000"/>
              </a:lnSpc>
              <a:spcBef>
                <a:spcPts val="0"/>
              </a:spcBef>
              <a:spcAft>
                <a:spcPts val="0"/>
              </a:spcAft>
              <a:buClr>
                <a:srgbClr val="000000"/>
              </a:buClr>
              <a:buSzPts val="3200"/>
              <a:buFont typeface="Arial"/>
              <a:buNone/>
            </a:pPr>
            <a:r>
              <a:rPr lang="ja-JP" sz="3200">
                <a:solidFill>
                  <a:schemeClr val="dk1"/>
                </a:solidFill>
              </a:rPr>
              <a:t>HRBrain操作マニュアル</a:t>
            </a:r>
            <a:endParaRPr sz="3200">
              <a:solidFill>
                <a:schemeClr val="dk1"/>
              </a:solidFill>
            </a:endParaRPr>
          </a:p>
          <a:p>
            <a:pPr marL="0" marR="0" lvl="0" indent="0" algn="ctr" rtl="0">
              <a:lnSpc>
                <a:spcPct val="100000"/>
              </a:lnSpc>
              <a:spcBef>
                <a:spcPts val="0"/>
              </a:spcBef>
              <a:spcAft>
                <a:spcPts val="0"/>
              </a:spcAft>
              <a:buClr>
                <a:srgbClr val="000000"/>
              </a:buClr>
              <a:buSzPts val="3200"/>
              <a:buFont typeface="Arial"/>
              <a:buNone/>
            </a:pPr>
            <a:r>
              <a:rPr lang="ja-JP" sz="1700">
                <a:solidFill>
                  <a:schemeClr val="dk1"/>
                </a:solidFill>
              </a:rPr>
              <a:t>〜目標承認ありver.〜</a:t>
            </a:r>
            <a:r>
              <a:rPr lang="ja-JP" sz="3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1046701d34d_0_38"/>
          <p:cNvPicPr preferRelativeResize="0"/>
          <p:nvPr/>
        </p:nvPicPr>
        <p:blipFill rotWithShape="1">
          <a:blip r:embed="rId3">
            <a:alphaModFix/>
          </a:blip>
          <a:srcRect b="18220"/>
          <a:stretch/>
        </p:blipFill>
        <p:spPr>
          <a:xfrm>
            <a:off x="411875" y="2948763"/>
            <a:ext cx="9100774" cy="3456024"/>
          </a:xfrm>
          <a:prstGeom prst="rect">
            <a:avLst/>
          </a:prstGeom>
          <a:noFill/>
          <a:ln w="9525" cap="flat" cmpd="sng">
            <a:solidFill>
              <a:srgbClr val="BFBFBF"/>
            </a:solidFill>
            <a:prstDash val="solid"/>
            <a:round/>
            <a:headEnd type="none" w="sm" len="sm"/>
            <a:tailEnd type="none" w="sm" len="sm"/>
          </a:ln>
        </p:spPr>
      </p:pic>
      <p:sp>
        <p:nvSpPr>
          <p:cNvPr id="218" name="Google Shape;218;g1046701d34d_0_38"/>
          <p:cNvSpPr/>
          <p:nvPr/>
        </p:nvSpPr>
        <p:spPr>
          <a:xfrm>
            <a:off x="2614350" y="1249000"/>
            <a:ext cx="4553100" cy="16503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 name="Google Shape;219;g1046701d34d_0_38"/>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0" name="Google Shape;220;g1046701d34d_0_38"/>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シートの選択方法</a:t>
            </a:r>
            <a:endParaRPr sz="2100" b="0" i="0" u="none" strike="noStrike" cap="none">
              <a:solidFill>
                <a:schemeClr val="lt1"/>
              </a:solidFill>
              <a:latin typeface="Arial"/>
              <a:ea typeface="Arial"/>
              <a:cs typeface="Arial"/>
              <a:sym typeface="Arial"/>
            </a:endParaRPr>
          </a:p>
        </p:txBody>
      </p:sp>
      <p:pic>
        <p:nvPicPr>
          <p:cNvPr id="221" name="Google Shape;221;g1046701d34d_0_38"/>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222" name="Google Shape;222;g1046701d34d_0_38"/>
          <p:cNvSpPr txBox="1"/>
          <p:nvPr/>
        </p:nvSpPr>
        <p:spPr>
          <a:xfrm>
            <a:off x="0" y="965880"/>
            <a:ext cx="9906000" cy="3153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今期の評価期間をプルダウンから選択し、記入するシートを選択します</a:t>
            </a:r>
            <a:endParaRPr sz="1800" b="1" i="0" u="none" strike="noStrike" cap="none">
              <a:solidFill>
                <a:schemeClr val="dk1"/>
              </a:solidFill>
              <a:latin typeface="Arial"/>
              <a:ea typeface="Arial"/>
              <a:cs typeface="Arial"/>
              <a:sym typeface="Arial"/>
            </a:endParaRPr>
          </a:p>
        </p:txBody>
      </p:sp>
      <p:sp>
        <p:nvSpPr>
          <p:cNvPr id="223" name="Google Shape;223;g1046701d34d_0_38"/>
          <p:cNvSpPr/>
          <p:nvPr/>
        </p:nvSpPr>
        <p:spPr>
          <a:xfrm>
            <a:off x="7282400" y="3718675"/>
            <a:ext cx="1717800" cy="3153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4" name="Google Shape;224;g1046701d34d_0_38"/>
          <p:cNvSpPr txBox="1"/>
          <p:nvPr/>
        </p:nvSpPr>
        <p:spPr>
          <a:xfrm>
            <a:off x="6904211" y="3664686"/>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①</a:t>
            </a:r>
            <a:endParaRPr sz="1800" b="0" i="0" u="none" strike="noStrike" cap="none">
              <a:solidFill>
                <a:srgbClr val="FF0000"/>
              </a:solidFill>
              <a:latin typeface="Arial"/>
              <a:ea typeface="Arial"/>
              <a:cs typeface="Arial"/>
              <a:sym typeface="Arial"/>
            </a:endParaRPr>
          </a:p>
        </p:txBody>
      </p:sp>
      <p:sp>
        <p:nvSpPr>
          <p:cNvPr id="225" name="Google Shape;225;g1046701d34d_0_38"/>
          <p:cNvSpPr txBox="1"/>
          <p:nvPr/>
        </p:nvSpPr>
        <p:spPr>
          <a:xfrm>
            <a:off x="2636100" y="1298450"/>
            <a:ext cx="4646300" cy="160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①</a:t>
            </a:r>
            <a:r>
              <a:rPr lang="ja-JP">
                <a:solidFill>
                  <a:schemeClr val="dk1"/>
                </a:solidFill>
              </a:rPr>
              <a:t>［</a:t>
            </a:r>
            <a:r>
              <a:rPr lang="ja-JP" sz="1400" b="0" i="0" u="none" strike="noStrike" cap="none">
                <a:solidFill>
                  <a:schemeClr val="dk1"/>
                </a:solidFill>
                <a:latin typeface="Arial"/>
                <a:ea typeface="Arial"/>
                <a:cs typeface="Arial"/>
                <a:sym typeface="Arial"/>
              </a:rPr>
              <a:t>評価期選択</a:t>
            </a:r>
            <a:r>
              <a:rPr lang="ja-JP">
                <a:solidFill>
                  <a:schemeClr val="dk1"/>
                </a:solidFill>
              </a:rPr>
              <a:t>］</a:t>
            </a:r>
            <a:r>
              <a:rPr lang="ja-JP" sz="1400" b="0" i="0" u="none" strike="noStrike" cap="none">
                <a:solidFill>
                  <a:schemeClr val="dk1"/>
                </a:solidFill>
                <a:latin typeface="Arial"/>
                <a:ea typeface="Arial"/>
                <a:cs typeface="Arial"/>
                <a:sym typeface="Arial"/>
              </a:rPr>
              <a:t>から「</a:t>
            </a:r>
            <a:r>
              <a:rPr lang="ja-JP">
                <a:solidFill>
                  <a:schemeClr val="dk1"/>
                </a:solidFill>
              </a:rPr>
              <a:t>（該当の評価期名）</a:t>
            </a:r>
            <a:r>
              <a:rPr lang="ja-JP" sz="1400" b="0" i="0" u="none" strike="noStrike" cap="none">
                <a:solidFill>
                  <a:schemeClr val="dk1"/>
                </a:solidFill>
                <a:latin typeface="Arial"/>
                <a:ea typeface="Arial"/>
                <a:cs typeface="Arial"/>
                <a:sym typeface="Arial"/>
              </a:rPr>
              <a:t>」を選択</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②</a:t>
            </a:r>
            <a:r>
              <a:rPr lang="ja-JP">
                <a:solidFill>
                  <a:schemeClr val="dk1"/>
                </a:solidFill>
              </a:rPr>
              <a:t>［自分のシート］をクリック</a:t>
            </a:r>
            <a:endParaRPr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ja-JP">
                <a:solidFill>
                  <a:schemeClr val="dk1"/>
                </a:solidFill>
              </a:rPr>
              <a:t>③［</a:t>
            </a:r>
            <a:r>
              <a:rPr lang="ja-JP" sz="1400" b="0" i="0" u="none" strike="noStrike" cap="none">
                <a:solidFill>
                  <a:schemeClr val="dk1"/>
                </a:solidFill>
                <a:latin typeface="Arial"/>
                <a:ea typeface="Arial"/>
                <a:cs typeface="Arial"/>
                <a:sym typeface="Arial"/>
              </a:rPr>
              <a:t>未提出</a:t>
            </a:r>
            <a:r>
              <a:rPr lang="ja-JP">
                <a:solidFill>
                  <a:schemeClr val="dk1"/>
                </a:solidFill>
              </a:rPr>
              <a:t>］</a:t>
            </a:r>
            <a:r>
              <a:rPr lang="ja-JP" sz="1400" b="0" i="0" u="none" strike="noStrike" cap="none">
                <a:solidFill>
                  <a:schemeClr val="dk1"/>
                </a:solidFill>
                <a:latin typeface="Arial"/>
                <a:ea typeface="Arial"/>
                <a:cs typeface="Arial"/>
                <a:sym typeface="Arial"/>
              </a:rPr>
              <a:t>をクリック</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a:solidFill>
                  <a:schemeClr val="dk1"/>
                </a:solidFill>
              </a:rPr>
              <a:t>④  </a:t>
            </a:r>
            <a:r>
              <a:rPr lang="ja-JP" sz="1400" b="0" i="0" u="none" strike="noStrike" cap="none">
                <a:solidFill>
                  <a:schemeClr val="dk1"/>
                </a:solidFill>
                <a:latin typeface="Arial"/>
                <a:ea typeface="Arial"/>
                <a:cs typeface="Arial"/>
                <a:sym typeface="Arial"/>
              </a:rPr>
              <a:t>目標設定する</a:t>
            </a:r>
            <a:r>
              <a:rPr lang="ja-JP">
                <a:solidFill>
                  <a:schemeClr val="dk1"/>
                </a:solidFill>
              </a:rPr>
              <a:t>評価シート</a:t>
            </a:r>
            <a:r>
              <a:rPr lang="ja-JP" sz="1400" b="0" i="0" u="none" strike="noStrike" cap="none">
                <a:solidFill>
                  <a:schemeClr val="dk1"/>
                </a:solidFill>
                <a:latin typeface="Arial"/>
                <a:ea typeface="Arial"/>
                <a:cs typeface="Arial"/>
                <a:sym typeface="Arial"/>
              </a:rPr>
              <a:t>を選択</a:t>
            </a:r>
            <a:endParaRPr sz="1400" b="0" i="0" u="none" strike="noStrike" cap="none" dirty="0">
              <a:solidFill>
                <a:srgbClr val="000000"/>
              </a:solidFill>
              <a:latin typeface="Arial"/>
              <a:ea typeface="Arial"/>
              <a:cs typeface="Arial"/>
              <a:sym typeface="Arial"/>
            </a:endParaRPr>
          </a:p>
        </p:txBody>
      </p:sp>
      <p:sp>
        <p:nvSpPr>
          <p:cNvPr id="226" name="Google Shape;226;g1046701d34d_0_38"/>
          <p:cNvSpPr/>
          <p:nvPr/>
        </p:nvSpPr>
        <p:spPr>
          <a:xfrm>
            <a:off x="570325" y="4186500"/>
            <a:ext cx="2955600" cy="3693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7" name="Google Shape;227;g1046701d34d_0_38"/>
          <p:cNvSpPr txBox="1"/>
          <p:nvPr/>
        </p:nvSpPr>
        <p:spPr>
          <a:xfrm>
            <a:off x="214567" y="4033980"/>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②</a:t>
            </a:r>
            <a:endParaRPr sz="1400" b="0" i="0" u="none" strike="noStrike" cap="none">
              <a:solidFill>
                <a:srgbClr val="000000"/>
              </a:solidFill>
              <a:latin typeface="Arial"/>
              <a:ea typeface="Arial"/>
              <a:cs typeface="Arial"/>
              <a:sym typeface="Arial"/>
            </a:endParaRPr>
          </a:p>
        </p:txBody>
      </p:sp>
      <p:sp>
        <p:nvSpPr>
          <p:cNvPr id="228" name="Google Shape;228;g1046701d34d_0_38"/>
          <p:cNvSpPr/>
          <p:nvPr/>
        </p:nvSpPr>
        <p:spPr>
          <a:xfrm rot="10800000" flipH="1">
            <a:off x="1619474" y="6089425"/>
            <a:ext cx="1501800" cy="3153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9" name="Google Shape;229;g1046701d34d_0_38"/>
          <p:cNvSpPr txBox="1"/>
          <p:nvPr/>
        </p:nvSpPr>
        <p:spPr>
          <a:xfrm>
            <a:off x="1203981" y="5972611"/>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④</a:t>
            </a:r>
            <a:endParaRPr sz="1400" b="0" i="0" u="none" strike="noStrike" cap="none">
              <a:solidFill>
                <a:srgbClr val="000000"/>
              </a:solidFill>
              <a:latin typeface="Arial"/>
              <a:ea typeface="Arial"/>
              <a:cs typeface="Arial"/>
              <a:sym typeface="Arial"/>
            </a:endParaRPr>
          </a:p>
        </p:txBody>
      </p:sp>
      <p:sp>
        <p:nvSpPr>
          <p:cNvPr id="230" name="Google Shape;230;g1046701d34d_0_38"/>
          <p:cNvSpPr/>
          <p:nvPr/>
        </p:nvSpPr>
        <p:spPr>
          <a:xfrm>
            <a:off x="7528650" y="1332613"/>
            <a:ext cx="1902300" cy="469200"/>
          </a:xfrm>
          <a:prstGeom prst="wedgeRectCallout">
            <a:avLst>
              <a:gd name="adj1" fmla="val -109981"/>
              <a:gd name="adj2" fmla="val -2086"/>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評価期名を変更する</a:t>
            </a:r>
            <a:endParaRPr b="1"/>
          </a:p>
        </p:txBody>
      </p:sp>
      <p:sp>
        <p:nvSpPr>
          <p:cNvPr id="231" name="Google Shape;231;g1046701d34d_0_38"/>
          <p:cNvSpPr/>
          <p:nvPr/>
        </p:nvSpPr>
        <p:spPr>
          <a:xfrm>
            <a:off x="7406925" y="2140700"/>
            <a:ext cx="1850100" cy="469200"/>
          </a:xfrm>
          <a:prstGeom prst="wedgeRectCallout">
            <a:avLst>
              <a:gd name="adj1" fmla="val -143373"/>
              <a:gd name="adj2" fmla="val 67498"/>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シート名を変更する</a:t>
            </a:r>
            <a:endParaRPr b="1"/>
          </a:p>
        </p:txBody>
      </p:sp>
      <p:sp>
        <p:nvSpPr>
          <p:cNvPr id="232" name="Google Shape;232;g1046701d34d_0_38"/>
          <p:cNvSpPr/>
          <p:nvPr/>
        </p:nvSpPr>
        <p:spPr>
          <a:xfrm>
            <a:off x="177375" y="1809238"/>
            <a:ext cx="2468700" cy="1008300"/>
          </a:xfrm>
          <a:prstGeom prst="wedgeRectCallout">
            <a:avLst>
              <a:gd name="adj1" fmla="val 63029"/>
              <a:gd name="adj2" fmla="val 88541"/>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ダッシュボード画面のキャプチャを差し替える</a:t>
            </a:r>
            <a:endParaRPr b="1"/>
          </a:p>
        </p:txBody>
      </p:sp>
      <p:sp>
        <p:nvSpPr>
          <p:cNvPr id="233" name="Google Shape;233;g1046701d34d_0_38"/>
          <p:cNvSpPr/>
          <p:nvPr/>
        </p:nvSpPr>
        <p:spPr>
          <a:xfrm>
            <a:off x="6547850" y="179900"/>
            <a:ext cx="1378500" cy="471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sp>
        <p:nvSpPr>
          <p:cNvPr id="234" name="Google Shape;234;g1046701d34d_0_38"/>
          <p:cNvSpPr/>
          <p:nvPr/>
        </p:nvSpPr>
        <p:spPr>
          <a:xfrm>
            <a:off x="570325" y="4649625"/>
            <a:ext cx="2131800" cy="471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5" name="Google Shape;235;g1046701d34d_0_38"/>
          <p:cNvSpPr txBox="1"/>
          <p:nvPr/>
        </p:nvSpPr>
        <p:spPr>
          <a:xfrm>
            <a:off x="214581" y="4489511"/>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③</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g1046701d34d_0_57"/>
          <p:cNvPicPr preferRelativeResize="0"/>
          <p:nvPr/>
        </p:nvPicPr>
        <p:blipFill rotWithShape="1">
          <a:blip r:embed="rId3">
            <a:alphaModFix/>
          </a:blip>
          <a:srcRect b="31563"/>
          <a:stretch/>
        </p:blipFill>
        <p:spPr>
          <a:xfrm>
            <a:off x="252100" y="3428999"/>
            <a:ext cx="9528448" cy="2875163"/>
          </a:xfrm>
          <a:prstGeom prst="rect">
            <a:avLst/>
          </a:prstGeom>
          <a:noFill/>
          <a:ln w="9525" cap="flat" cmpd="sng">
            <a:solidFill>
              <a:srgbClr val="BFBFBF"/>
            </a:solidFill>
            <a:prstDash val="solid"/>
            <a:round/>
            <a:headEnd type="none" w="sm" len="sm"/>
            <a:tailEnd type="none" w="sm" len="sm"/>
          </a:ln>
        </p:spPr>
      </p:pic>
      <p:sp>
        <p:nvSpPr>
          <p:cNvPr id="242" name="Google Shape;242;g1046701d34d_0_57"/>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3" name="Google Shape;243;g1046701d34d_0_57"/>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シート内のボタンについて</a:t>
            </a:r>
            <a:endParaRPr sz="1400" b="0" i="0" u="none" strike="noStrike" cap="none">
              <a:solidFill>
                <a:srgbClr val="000000"/>
              </a:solidFill>
              <a:latin typeface="Arial"/>
              <a:ea typeface="Arial"/>
              <a:cs typeface="Arial"/>
              <a:sym typeface="Arial"/>
            </a:endParaRPr>
          </a:p>
        </p:txBody>
      </p:sp>
      <p:pic>
        <p:nvPicPr>
          <p:cNvPr id="244" name="Google Shape;244;g1046701d34d_0_57"/>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245" name="Google Shape;245;g1046701d34d_0_57"/>
          <p:cNvSpPr txBox="1"/>
          <p:nvPr/>
        </p:nvSpPr>
        <p:spPr>
          <a:xfrm>
            <a:off x="0" y="983095"/>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シートへ記入したら、以下のボタンの押下を忘れずに行ってください</a:t>
            </a:r>
            <a:endParaRPr sz="1800" b="1" i="0" u="none" strike="noStrike" cap="none">
              <a:solidFill>
                <a:schemeClr val="dk1"/>
              </a:solidFill>
              <a:latin typeface="Arial"/>
              <a:ea typeface="Arial"/>
              <a:cs typeface="Arial"/>
              <a:sym typeface="Arial"/>
            </a:endParaRPr>
          </a:p>
        </p:txBody>
      </p:sp>
      <p:sp>
        <p:nvSpPr>
          <p:cNvPr id="246" name="Google Shape;246;g1046701d34d_0_57"/>
          <p:cNvSpPr txBox="1"/>
          <p:nvPr/>
        </p:nvSpPr>
        <p:spPr>
          <a:xfrm>
            <a:off x="657408" y="1483357"/>
            <a:ext cx="97143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①　</a:t>
            </a:r>
            <a:r>
              <a:rPr lang="ja-JP" sz="1400" b="0" i="0" u="none" strike="noStrike" cap="none">
                <a:solidFill>
                  <a:srgbClr val="00A85F"/>
                </a:solidFill>
                <a:latin typeface="Arial"/>
                <a:ea typeface="Arial"/>
                <a:cs typeface="Arial"/>
                <a:sym typeface="Arial"/>
              </a:rPr>
              <a:t>[下書き]</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　→　記載内容が、記載者以外からは閲覧できない状態で保存されます。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②　</a:t>
            </a:r>
            <a:r>
              <a:rPr lang="ja-JP" sz="1400" b="0" i="0" u="none" strike="noStrike" cap="none">
                <a:solidFill>
                  <a:srgbClr val="00A85F"/>
                </a:solidFill>
                <a:latin typeface="Arial"/>
                <a:ea typeface="Arial"/>
                <a:cs typeface="Arial"/>
                <a:sym typeface="Arial"/>
              </a:rPr>
              <a:t>[提出して承認依頼]</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　→　記載内容が、記載者以外（評価者等）</a:t>
            </a:r>
            <a:r>
              <a:rPr lang="ja-JP">
                <a:solidFill>
                  <a:schemeClr val="dk1"/>
                </a:solidFill>
              </a:rPr>
              <a:t>も</a:t>
            </a:r>
            <a:r>
              <a:rPr lang="ja-JP" sz="1400" b="0" i="0" u="none" strike="noStrike" cap="none">
                <a:solidFill>
                  <a:schemeClr val="dk1"/>
                </a:solidFill>
                <a:latin typeface="Arial"/>
                <a:ea typeface="Arial"/>
                <a:cs typeface="Arial"/>
                <a:sym typeface="Arial"/>
              </a:rPr>
              <a:t>閲覧できる状態で保存され、</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　　　評価者が目標を確認できる状態になります。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　　　なお、評価者に目標が承認される前であれば、</a:t>
            </a:r>
            <a:r>
              <a:rPr lang="ja-JP">
                <a:solidFill>
                  <a:schemeClr val="dk1"/>
                </a:solidFill>
              </a:rPr>
              <a:t>目標の</a:t>
            </a:r>
            <a:r>
              <a:rPr lang="ja-JP" sz="14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再</a:t>
            </a:r>
            <a:r>
              <a:rPr lang="ja-JP">
                <a:solidFill>
                  <a:schemeClr val="dk1"/>
                </a:solidFill>
              </a:rPr>
              <a:t>入力</a:t>
            </a:r>
            <a:r>
              <a:rPr lang="ja-JP" sz="1400" b="0" i="0" u="none" strike="noStrike" cap="none">
                <a:solidFill>
                  <a:schemeClr val="dk1"/>
                </a:solidFill>
                <a:latin typeface="Arial"/>
                <a:ea typeface="Arial"/>
                <a:cs typeface="Arial"/>
                <a:sym typeface="Arial"/>
              </a:rPr>
              <a:t>が可能です。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7" name="Google Shape;247;g1046701d34d_0_57"/>
          <p:cNvSpPr txBox="1"/>
          <p:nvPr/>
        </p:nvSpPr>
        <p:spPr>
          <a:xfrm>
            <a:off x="2500587" y="3068758"/>
            <a:ext cx="4923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※シートの記載が完了したら、必ず②の作業を行ってください</a:t>
            </a:r>
            <a:endParaRPr sz="1400" b="0" i="0" u="none" strike="noStrike" cap="none">
              <a:solidFill>
                <a:srgbClr val="000000"/>
              </a:solidFill>
              <a:latin typeface="Arial"/>
              <a:ea typeface="Arial"/>
              <a:cs typeface="Arial"/>
              <a:sym typeface="Arial"/>
            </a:endParaRPr>
          </a:p>
        </p:txBody>
      </p:sp>
      <p:pic>
        <p:nvPicPr>
          <p:cNvPr id="248" name="Google Shape;248;g1046701d34d_0_57"/>
          <p:cNvPicPr preferRelativeResize="0"/>
          <p:nvPr/>
        </p:nvPicPr>
        <p:blipFill rotWithShape="1">
          <a:blip r:embed="rId5">
            <a:alphaModFix/>
          </a:blip>
          <a:srcRect r="45849"/>
          <a:stretch/>
        </p:blipFill>
        <p:spPr>
          <a:xfrm>
            <a:off x="7457298" y="1537611"/>
            <a:ext cx="962802" cy="495300"/>
          </a:xfrm>
          <a:prstGeom prst="rect">
            <a:avLst/>
          </a:prstGeom>
          <a:noFill/>
          <a:ln>
            <a:noFill/>
          </a:ln>
        </p:spPr>
      </p:pic>
      <p:pic>
        <p:nvPicPr>
          <p:cNvPr id="249" name="Google Shape;249;g1046701d34d_0_57"/>
          <p:cNvPicPr preferRelativeResize="0"/>
          <p:nvPr/>
        </p:nvPicPr>
        <p:blipFill rotWithShape="1">
          <a:blip r:embed="rId6">
            <a:alphaModFix/>
          </a:blip>
          <a:srcRect/>
          <a:stretch/>
        </p:blipFill>
        <p:spPr>
          <a:xfrm>
            <a:off x="7457298" y="2179145"/>
            <a:ext cx="1521922" cy="495300"/>
          </a:xfrm>
          <a:prstGeom prst="rect">
            <a:avLst/>
          </a:prstGeom>
          <a:noFill/>
          <a:ln>
            <a:noFill/>
          </a:ln>
        </p:spPr>
      </p:pic>
      <p:sp>
        <p:nvSpPr>
          <p:cNvPr id="250" name="Google Shape;250;g1046701d34d_0_57"/>
          <p:cNvSpPr/>
          <p:nvPr/>
        </p:nvSpPr>
        <p:spPr>
          <a:xfrm>
            <a:off x="293136" y="4952575"/>
            <a:ext cx="547800" cy="4701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1" name="Google Shape;251;g1046701d34d_0_57"/>
          <p:cNvSpPr txBox="1"/>
          <p:nvPr/>
        </p:nvSpPr>
        <p:spPr>
          <a:xfrm>
            <a:off x="8044749" y="4681917"/>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②</a:t>
            </a:r>
            <a:endParaRPr sz="1400" b="0" i="0" u="none" strike="noStrike" cap="none">
              <a:solidFill>
                <a:srgbClr val="000000"/>
              </a:solidFill>
              <a:latin typeface="Arial"/>
              <a:ea typeface="Arial"/>
              <a:cs typeface="Arial"/>
              <a:sym typeface="Arial"/>
            </a:endParaRPr>
          </a:p>
        </p:txBody>
      </p:sp>
      <p:sp>
        <p:nvSpPr>
          <p:cNvPr id="252" name="Google Shape;252;g1046701d34d_0_57"/>
          <p:cNvSpPr txBox="1"/>
          <p:nvPr/>
        </p:nvSpPr>
        <p:spPr>
          <a:xfrm>
            <a:off x="840929" y="4825711"/>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①</a:t>
            </a:r>
            <a:endParaRPr sz="1400" b="0" i="0" u="none" strike="noStrike" cap="none">
              <a:solidFill>
                <a:srgbClr val="000000"/>
              </a:solidFill>
              <a:latin typeface="Arial"/>
              <a:ea typeface="Arial"/>
              <a:cs typeface="Arial"/>
              <a:sym typeface="Arial"/>
            </a:endParaRPr>
          </a:p>
        </p:txBody>
      </p:sp>
      <p:pic>
        <p:nvPicPr>
          <p:cNvPr id="253" name="Google Shape;253;g1046701d34d_0_57"/>
          <p:cNvPicPr preferRelativeResize="0"/>
          <p:nvPr/>
        </p:nvPicPr>
        <p:blipFill rotWithShape="1">
          <a:blip r:embed="rId6">
            <a:alphaModFix/>
          </a:blip>
          <a:srcRect/>
          <a:stretch/>
        </p:blipFill>
        <p:spPr>
          <a:xfrm>
            <a:off x="8414775" y="4995675"/>
            <a:ext cx="1179600" cy="383897"/>
          </a:xfrm>
          <a:prstGeom prst="rect">
            <a:avLst/>
          </a:prstGeom>
          <a:noFill/>
          <a:ln>
            <a:noFill/>
          </a:ln>
        </p:spPr>
      </p:pic>
      <p:sp>
        <p:nvSpPr>
          <p:cNvPr id="254" name="Google Shape;254;g1046701d34d_0_57"/>
          <p:cNvSpPr/>
          <p:nvPr/>
        </p:nvSpPr>
        <p:spPr>
          <a:xfrm>
            <a:off x="8414775" y="4952575"/>
            <a:ext cx="1179600" cy="4701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5" name="Google Shape;255;g1046701d34d_0_57"/>
          <p:cNvSpPr/>
          <p:nvPr/>
        </p:nvSpPr>
        <p:spPr>
          <a:xfrm>
            <a:off x="2500575" y="4548500"/>
            <a:ext cx="2657400" cy="1008300"/>
          </a:xfrm>
          <a:prstGeom prst="wedgeRectCallout">
            <a:avLst>
              <a:gd name="adj1" fmla="val 72059"/>
              <a:gd name="adj2" fmla="val 13843"/>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シートをクリックし、シート内キャプチャに差し替える</a:t>
            </a:r>
            <a:endParaRPr b="1"/>
          </a:p>
        </p:txBody>
      </p:sp>
      <p:sp>
        <p:nvSpPr>
          <p:cNvPr id="256" name="Google Shape;256;g1046701d34d_0_57"/>
          <p:cNvSpPr/>
          <p:nvPr/>
        </p:nvSpPr>
        <p:spPr>
          <a:xfrm>
            <a:off x="6547850" y="179900"/>
            <a:ext cx="1378500" cy="471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1046701d34d_0_77"/>
          <p:cNvPicPr preferRelativeResize="0"/>
          <p:nvPr/>
        </p:nvPicPr>
        <p:blipFill rotWithShape="1">
          <a:blip r:embed="rId3">
            <a:alphaModFix/>
          </a:blip>
          <a:srcRect/>
          <a:stretch/>
        </p:blipFill>
        <p:spPr>
          <a:xfrm>
            <a:off x="616975" y="1905437"/>
            <a:ext cx="6917566" cy="2433975"/>
          </a:xfrm>
          <a:prstGeom prst="rect">
            <a:avLst/>
          </a:prstGeom>
          <a:noFill/>
          <a:ln>
            <a:noFill/>
          </a:ln>
        </p:spPr>
      </p:pic>
      <p:sp>
        <p:nvSpPr>
          <p:cNvPr id="262" name="Google Shape;262;g1046701d34d_0_77"/>
          <p:cNvSpPr/>
          <p:nvPr/>
        </p:nvSpPr>
        <p:spPr>
          <a:xfrm>
            <a:off x="1099964" y="4995916"/>
            <a:ext cx="7724700" cy="1274400"/>
          </a:xfrm>
          <a:prstGeom prst="roundRect">
            <a:avLst>
              <a:gd name="adj" fmla="val 16667"/>
            </a:avLst>
          </a:prstGeom>
          <a:noFill/>
          <a:ln w="12700" cap="flat" cmpd="sng">
            <a:solidFill>
              <a:srgbClr val="00A8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g1046701d34d_0_77"/>
          <p:cNvSpPr/>
          <p:nvPr/>
        </p:nvSpPr>
        <p:spPr>
          <a:xfrm>
            <a:off x="1305098" y="4706967"/>
            <a:ext cx="2956800" cy="479700"/>
          </a:xfrm>
          <a:prstGeom prst="rect">
            <a:avLst/>
          </a:prstGeom>
          <a:solidFill>
            <a:schemeClr val="lt1"/>
          </a:solidFill>
          <a:ln w="12700" cap="flat" cmpd="sng">
            <a:solidFill>
              <a:srgbClr val="00A8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g1046701d34d_0_77"/>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5" name="Google Shape;265;g1046701d34d_0_77"/>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シートの記入方法</a:t>
            </a:r>
            <a:endParaRPr sz="2400" b="0" i="0" u="none" strike="noStrike" cap="none">
              <a:solidFill>
                <a:schemeClr val="lt1"/>
              </a:solidFill>
              <a:latin typeface="Arial"/>
              <a:ea typeface="Arial"/>
              <a:cs typeface="Arial"/>
              <a:sym typeface="Arial"/>
            </a:endParaRPr>
          </a:p>
        </p:txBody>
      </p:sp>
      <p:pic>
        <p:nvPicPr>
          <p:cNvPr id="266" name="Google Shape;266;g1046701d34d_0_77"/>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267" name="Google Shape;267;g1046701d34d_0_77"/>
          <p:cNvSpPr/>
          <p:nvPr/>
        </p:nvSpPr>
        <p:spPr>
          <a:xfrm>
            <a:off x="1156825" y="2292451"/>
            <a:ext cx="6325500" cy="14499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8" name="Google Shape;268;g1046701d34d_0_77"/>
          <p:cNvSpPr txBox="1"/>
          <p:nvPr/>
        </p:nvSpPr>
        <p:spPr>
          <a:xfrm>
            <a:off x="0" y="983095"/>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シートに</a:t>
            </a:r>
            <a:r>
              <a:rPr lang="ja-JP" sz="1800" b="1" i="0" u="none" strike="noStrike" cap="none">
                <a:solidFill>
                  <a:srgbClr val="FF93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目標</a:t>
            </a:r>
            <a:r>
              <a:rPr lang="ja-JP" sz="1600" b="1">
                <a:solidFill>
                  <a:srgbClr val="FF9300"/>
                </a:solidFill>
              </a:rPr>
              <a:t>（行動計画・達成基準など）</a:t>
            </a:r>
            <a:r>
              <a:rPr lang="ja-JP" sz="1800" b="1" i="0" u="none" strike="noStrike" cap="none">
                <a:solidFill>
                  <a:schemeClr val="dk1"/>
                </a:solidFill>
                <a:latin typeface="Arial"/>
                <a:ea typeface="Arial"/>
                <a:cs typeface="Arial"/>
                <a:sym typeface="Arial"/>
              </a:rPr>
              <a:t>を</a:t>
            </a:r>
            <a:r>
              <a:rPr lang="ja-JP" sz="1800" b="1">
                <a:solidFill>
                  <a:schemeClr val="dk1"/>
                </a:solidFill>
              </a:rPr>
              <a:t>記入</a:t>
            </a:r>
            <a:r>
              <a:rPr lang="ja-JP" sz="1800" b="1" i="0" u="none" strike="noStrike" cap="none">
                <a:solidFill>
                  <a:schemeClr val="dk1"/>
                </a:solidFill>
                <a:latin typeface="Arial"/>
                <a:ea typeface="Arial"/>
                <a:cs typeface="Arial"/>
                <a:sym typeface="Arial"/>
              </a:rPr>
              <a:t>してください</a:t>
            </a:r>
            <a:endParaRPr sz="1800" b="1" i="0" u="none" strike="noStrike" cap="none">
              <a:solidFill>
                <a:schemeClr val="dk1"/>
              </a:solidFill>
              <a:latin typeface="Arial"/>
              <a:ea typeface="Arial"/>
              <a:cs typeface="Arial"/>
              <a:sym typeface="Arial"/>
            </a:endParaRPr>
          </a:p>
        </p:txBody>
      </p:sp>
      <p:sp>
        <p:nvSpPr>
          <p:cNvPr id="269" name="Google Shape;269;g1046701d34d_0_77"/>
          <p:cNvSpPr txBox="1"/>
          <p:nvPr/>
        </p:nvSpPr>
        <p:spPr>
          <a:xfrm>
            <a:off x="1878965" y="1292664"/>
            <a:ext cx="6148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※カーソルを枠内に移動させクリックすると記入できるようになります</a:t>
            </a:r>
            <a:endParaRPr sz="1400" b="0" i="0" u="none" strike="noStrike" cap="none">
              <a:solidFill>
                <a:srgbClr val="000000"/>
              </a:solidFill>
              <a:latin typeface="Arial"/>
              <a:ea typeface="Arial"/>
              <a:cs typeface="Arial"/>
              <a:sym typeface="Arial"/>
            </a:endParaRPr>
          </a:p>
        </p:txBody>
      </p:sp>
      <p:sp>
        <p:nvSpPr>
          <p:cNvPr id="270" name="Google Shape;270;g1046701d34d_0_77"/>
          <p:cNvSpPr/>
          <p:nvPr/>
        </p:nvSpPr>
        <p:spPr>
          <a:xfrm>
            <a:off x="592400" y="3842090"/>
            <a:ext cx="842700" cy="2046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1" name="Google Shape;271;g1046701d34d_0_77"/>
          <p:cNvSpPr txBox="1"/>
          <p:nvPr/>
        </p:nvSpPr>
        <p:spPr>
          <a:xfrm>
            <a:off x="1627585" y="5289778"/>
            <a:ext cx="63996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9300"/>
                </a:solidFill>
              </a:rPr>
              <a:t>SMARTを意識した目標設定をしましょう</a:t>
            </a:r>
            <a:endParaRPr sz="1800">
              <a:solidFill>
                <a:srgbClr val="FF9300"/>
              </a:solidFill>
            </a:endParaRPr>
          </a:p>
          <a:p>
            <a:pPr marL="0" marR="0" lvl="0" indent="0" algn="l" rtl="0">
              <a:lnSpc>
                <a:spcPct val="100000"/>
              </a:lnSpc>
              <a:spcBef>
                <a:spcPts val="0"/>
              </a:spcBef>
              <a:spcAft>
                <a:spcPts val="0"/>
              </a:spcAft>
              <a:buClr>
                <a:srgbClr val="000000"/>
              </a:buClr>
              <a:buSzPts val="1800"/>
              <a:buFont typeface="Arial"/>
              <a:buNone/>
            </a:pPr>
            <a:r>
              <a:rPr lang="ja-JP" sz="1200">
                <a:solidFill>
                  <a:schemeClr val="dk1"/>
                </a:solidFill>
              </a:rPr>
              <a:t>Specific：表現は具体的か、Measurable：定量的か、Achievable：現実的に達成可能か、Related：経営目標に関連しているか、Time-Bound：期日があるか</a:t>
            </a:r>
            <a:endParaRPr sz="1200">
              <a:solidFill>
                <a:schemeClr val="dk1"/>
              </a:solidFill>
            </a:endParaRPr>
          </a:p>
        </p:txBody>
      </p:sp>
      <p:sp>
        <p:nvSpPr>
          <p:cNvPr id="272" name="Google Shape;272;g1046701d34d_0_77"/>
          <p:cNvSpPr txBox="1"/>
          <p:nvPr/>
        </p:nvSpPr>
        <p:spPr>
          <a:xfrm>
            <a:off x="1866898" y="4762085"/>
            <a:ext cx="2262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目標設定のポイント</a:t>
            </a:r>
            <a:endParaRPr sz="1400" b="0" i="0" u="none" strike="noStrike" cap="none">
              <a:solidFill>
                <a:srgbClr val="000000"/>
              </a:solidFill>
              <a:latin typeface="Arial"/>
              <a:ea typeface="Arial"/>
              <a:cs typeface="Arial"/>
              <a:sym typeface="Arial"/>
            </a:endParaRPr>
          </a:p>
        </p:txBody>
      </p:sp>
      <p:pic>
        <p:nvPicPr>
          <p:cNvPr id="273" name="Google Shape;273;g1046701d34d_0_77" descr="バッジ: チェックマーク 1 枠線"/>
          <p:cNvPicPr preferRelativeResize="0"/>
          <p:nvPr/>
        </p:nvPicPr>
        <p:blipFill rotWithShape="1">
          <a:blip r:embed="rId5">
            <a:alphaModFix/>
          </a:blip>
          <a:srcRect/>
          <a:stretch/>
        </p:blipFill>
        <p:spPr>
          <a:xfrm>
            <a:off x="1408076" y="4715646"/>
            <a:ext cx="470889" cy="470889"/>
          </a:xfrm>
          <a:prstGeom prst="rect">
            <a:avLst/>
          </a:prstGeom>
          <a:noFill/>
          <a:ln>
            <a:noFill/>
          </a:ln>
        </p:spPr>
      </p:pic>
      <p:sp>
        <p:nvSpPr>
          <p:cNvPr id="274" name="Google Shape;274;g1046701d34d_0_77"/>
          <p:cNvSpPr txBox="1"/>
          <p:nvPr/>
        </p:nvSpPr>
        <p:spPr>
          <a:xfrm>
            <a:off x="4142140" y="3813583"/>
            <a:ext cx="6564600" cy="113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FF0000"/>
                </a:solidFill>
                <a:latin typeface="Arial"/>
                <a:ea typeface="Arial"/>
                <a:cs typeface="Arial"/>
                <a:sym typeface="Arial"/>
              </a:rPr>
              <a:t>※必ず目標ウエイトの合計が100になるようにご設定ください</a:t>
            </a:r>
            <a:endParaRPr sz="1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FF0000"/>
                </a:solidFill>
                <a:latin typeface="Arial"/>
                <a:ea typeface="Arial"/>
                <a:cs typeface="Arial"/>
                <a:sym typeface="Arial"/>
              </a:rPr>
              <a:t>※「No.●を追加」を押すと記入欄の追加が可能です。</a:t>
            </a:r>
            <a:endParaRPr sz="1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a:solidFill>
                  <a:srgbClr val="FF0000"/>
                </a:solidFill>
              </a:rPr>
              <a:t>※中目標は「中目標追加」を押すと記入欄の追加が可能です。</a:t>
            </a:r>
            <a:endParaRPr>
              <a:solidFill>
                <a:srgbClr val="FF0000"/>
              </a:solidFill>
            </a:endParaRPr>
          </a:p>
          <a:p>
            <a:pPr marL="0" marR="0" lvl="0" indent="0" algn="l" rtl="0">
              <a:lnSpc>
                <a:spcPct val="100000"/>
              </a:lnSpc>
              <a:spcBef>
                <a:spcPts val="0"/>
              </a:spcBef>
              <a:spcAft>
                <a:spcPts val="0"/>
              </a:spcAft>
              <a:buClr>
                <a:srgbClr val="000000"/>
              </a:buClr>
              <a:buSzPts val="1400"/>
              <a:buFont typeface="Arial"/>
              <a:buNone/>
            </a:pPr>
            <a:r>
              <a:rPr lang="ja-JP">
                <a:solidFill>
                  <a:srgbClr val="FF0000"/>
                </a:solidFill>
              </a:rPr>
              <a:t>　</a:t>
            </a:r>
            <a:r>
              <a:rPr lang="ja-JP" sz="1200">
                <a:solidFill>
                  <a:srgbClr val="FF0000"/>
                </a:solidFill>
              </a:rPr>
              <a:t>（中目標の設定をしている場合のみ）</a:t>
            </a:r>
            <a:r>
              <a:rPr lang="ja-JP">
                <a:solidFill>
                  <a:srgbClr val="FF0000"/>
                </a:solidFill>
              </a:rPr>
              <a:t>　</a:t>
            </a:r>
            <a:endParaRPr>
              <a:solidFill>
                <a:srgbClr val="FF0000"/>
              </a:solidFil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75" name="Google Shape;275;g1046701d34d_0_77"/>
          <p:cNvSpPr/>
          <p:nvPr/>
        </p:nvSpPr>
        <p:spPr>
          <a:xfrm>
            <a:off x="6906350" y="1989375"/>
            <a:ext cx="2657400" cy="1008300"/>
          </a:xfrm>
          <a:prstGeom prst="wedgeRectCallout">
            <a:avLst>
              <a:gd name="adj1" fmla="val -63747"/>
              <a:gd name="adj2" fmla="val 91111"/>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目標入力箇所のキャプチャに差し替える</a:t>
            </a:r>
            <a:endParaRPr b="1"/>
          </a:p>
        </p:txBody>
      </p:sp>
      <p:sp>
        <p:nvSpPr>
          <p:cNvPr id="276" name="Google Shape;276;g1046701d34d_0_77"/>
          <p:cNvSpPr/>
          <p:nvPr/>
        </p:nvSpPr>
        <p:spPr>
          <a:xfrm>
            <a:off x="7191150" y="4690625"/>
            <a:ext cx="2262300" cy="830700"/>
          </a:xfrm>
          <a:prstGeom prst="wedgeRectCallout">
            <a:avLst>
              <a:gd name="adj1" fmla="val -72607"/>
              <a:gd name="adj2" fmla="val 45549"/>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必要であれば目標設定の</a:t>
            </a:r>
            <a:endParaRPr b="1"/>
          </a:p>
          <a:p>
            <a:pPr marL="0" lvl="0" indent="0" algn="l" rtl="0">
              <a:spcBef>
                <a:spcPts val="0"/>
              </a:spcBef>
              <a:spcAft>
                <a:spcPts val="0"/>
              </a:spcAft>
              <a:buNone/>
            </a:pPr>
            <a:r>
              <a:rPr lang="ja-JP" b="1"/>
              <a:t>アドバイスをいれる</a:t>
            </a:r>
            <a:endParaRPr b="1"/>
          </a:p>
        </p:txBody>
      </p:sp>
      <p:sp>
        <p:nvSpPr>
          <p:cNvPr id="277" name="Google Shape;277;g1046701d34d_0_77"/>
          <p:cNvSpPr/>
          <p:nvPr/>
        </p:nvSpPr>
        <p:spPr>
          <a:xfrm>
            <a:off x="6547850" y="179900"/>
            <a:ext cx="1378500" cy="471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sp>
        <p:nvSpPr>
          <p:cNvPr id="278" name="Google Shape;278;g1046701d34d_0_77"/>
          <p:cNvSpPr/>
          <p:nvPr/>
        </p:nvSpPr>
        <p:spPr>
          <a:xfrm>
            <a:off x="86575" y="4071725"/>
            <a:ext cx="3411900" cy="618900"/>
          </a:xfrm>
          <a:prstGeom prst="wedgeRectCallout">
            <a:avLst>
              <a:gd name="adj1" fmla="val 69616"/>
              <a:gd name="adj2" fmla="val -1303"/>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運用上、Noの追加が必要な場合は</a:t>
            </a:r>
            <a:endParaRPr b="1"/>
          </a:p>
          <a:p>
            <a:pPr marL="0" lvl="0" indent="0" algn="l" rtl="0">
              <a:spcBef>
                <a:spcPts val="0"/>
              </a:spcBef>
              <a:spcAft>
                <a:spcPts val="0"/>
              </a:spcAft>
              <a:buNone/>
            </a:pPr>
            <a:r>
              <a:rPr lang="ja-JP" b="1"/>
              <a:t>文言修正をお願いします。</a:t>
            </a:r>
            <a:endParaRPr b="1"/>
          </a:p>
          <a:p>
            <a:pPr marL="0" lvl="0" indent="0" algn="l" rtl="0">
              <a:spcBef>
                <a:spcPts val="0"/>
              </a:spcBef>
              <a:spcAft>
                <a:spcPts val="0"/>
              </a:spcAft>
              <a:buNone/>
            </a:pPr>
            <a:r>
              <a:rPr lang="ja-JP" sz="1200" b="1"/>
              <a:t>　∟例：「</a:t>
            </a:r>
            <a:r>
              <a:rPr lang="ja-JP" sz="1200" b="1">
                <a:solidFill>
                  <a:srgbClr val="FF0000"/>
                </a:solidFill>
              </a:rPr>
              <a:t>Noの追加はしないでください。</a:t>
            </a:r>
            <a:r>
              <a:rPr lang="ja-JP" sz="1200" b="1"/>
              <a:t>」</a:t>
            </a:r>
            <a:endParaRPr sz="12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g1046701d34d_0_96"/>
          <p:cNvPicPr preferRelativeResize="0"/>
          <p:nvPr/>
        </p:nvPicPr>
        <p:blipFill>
          <a:blip r:embed="rId3">
            <a:alphaModFix/>
          </a:blip>
          <a:stretch>
            <a:fillRect/>
          </a:stretch>
        </p:blipFill>
        <p:spPr>
          <a:xfrm>
            <a:off x="1419800" y="1407201"/>
            <a:ext cx="7066481" cy="2297975"/>
          </a:xfrm>
          <a:prstGeom prst="rect">
            <a:avLst/>
          </a:prstGeom>
          <a:noFill/>
          <a:ln w="9525" cap="flat" cmpd="sng">
            <a:solidFill>
              <a:srgbClr val="BFBFBF"/>
            </a:solidFill>
            <a:prstDash val="solid"/>
            <a:round/>
            <a:headEnd type="none" w="sm" len="sm"/>
            <a:tailEnd type="none" w="sm" len="sm"/>
          </a:ln>
        </p:spPr>
      </p:pic>
      <p:sp>
        <p:nvSpPr>
          <p:cNvPr id="284" name="Google Shape;284;g1046701d34d_0_96"/>
          <p:cNvSpPr/>
          <p:nvPr/>
        </p:nvSpPr>
        <p:spPr>
          <a:xfrm>
            <a:off x="962150" y="4277150"/>
            <a:ext cx="8057700" cy="1948500"/>
          </a:xfrm>
          <a:prstGeom prst="roundRect">
            <a:avLst>
              <a:gd name="adj" fmla="val 16667"/>
            </a:avLst>
          </a:prstGeom>
          <a:noFill/>
          <a:ln w="12700" cap="flat" cmpd="sng">
            <a:solidFill>
              <a:srgbClr val="00A8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5" name="Google Shape;285;g1046701d34d_0_96"/>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6" name="Google Shape;286;g1046701d34d_0_96"/>
          <p:cNvSpPr txBox="1"/>
          <p:nvPr/>
        </p:nvSpPr>
        <p:spPr>
          <a:xfrm>
            <a:off x="134676" y="186870"/>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シートの提出</a:t>
            </a:r>
            <a:endParaRPr sz="1400" b="0" i="0" u="none" strike="noStrike" cap="none">
              <a:solidFill>
                <a:srgbClr val="000000"/>
              </a:solidFill>
              <a:latin typeface="Arial"/>
              <a:ea typeface="Arial"/>
              <a:cs typeface="Arial"/>
              <a:sym typeface="Arial"/>
            </a:endParaRPr>
          </a:p>
        </p:txBody>
      </p:sp>
      <p:pic>
        <p:nvPicPr>
          <p:cNvPr id="287" name="Google Shape;287;g1046701d34d_0_96"/>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288" name="Google Shape;288;g1046701d34d_0_96"/>
          <p:cNvSpPr txBox="1"/>
          <p:nvPr/>
        </p:nvSpPr>
        <p:spPr>
          <a:xfrm>
            <a:off x="0" y="928196"/>
            <a:ext cx="9906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a:solidFill>
                  <a:srgbClr val="00A85F"/>
                </a:solidFill>
              </a:rPr>
              <a:t>［</a:t>
            </a:r>
            <a:r>
              <a:rPr lang="ja-JP" sz="1800" b="1" i="0" u="none" strike="noStrike" cap="none">
                <a:solidFill>
                  <a:srgbClr val="00A85F"/>
                </a:solidFill>
                <a:latin typeface="Arial"/>
                <a:ea typeface="Arial"/>
                <a:cs typeface="Arial"/>
                <a:sym typeface="Arial"/>
              </a:rPr>
              <a:t>提出して承認依頼</a:t>
            </a:r>
            <a:r>
              <a:rPr lang="ja-JP" sz="1800" b="1">
                <a:solidFill>
                  <a:srgbClr val="00A85F"/>
                </a:solidFill>
              </a:rPr>
              <a:t>］</a:t>
            </a:r>
            <a:r>
              <a:rPr lang="ja-JP" sz="1800" b="1" i="0" u="none" strike="noStrike" cap="none">
                <a:solidFill>
                  <a:schemeClr val="dk1"/>
                </a:solidFill>
                <a:latin typeface="Arial"/>
                <a:ea typeface="Arial"/>
                <a:cs typeface="Arial"/>
                <a:sym typeface="Arial"/>
              </a:rPr>
              <a:t>ボタンを押し、評価者にシートを提出してください</a:t>
            </a:r>
            <a:endParaRPr sz="1800" b="1" i="0" u="none" strike="noStrike" cap="none">
              <a:solidFill>
                <a:schemeClr val="dk1"/>
              </a:solidFill>
              <a:latin typeface="Arial"/>
              <a:ea typeface="Arial"/>
              <a:cs typeface="Arial"/>
              <a:sym typeface="Arial"/>
            </a:endParaRPr>
          </a:p>
        </p:txBody>
      </p:sp>
      <p:sp>
        <p:nvSpPr>
          <p:cNvPr id="289" name="Google Shape;289;g1046701d34d_0_96"/>
          <p:cNvSpPr/>
          <p:nvPr/>
        </p:nvSpPr>
        <p:spPr>
          <a:xfrm>
            <a:off x="1200410" y="4026673"/>
            <a:ext cx="3530100" cy="479700"/>
          </a:xfrm>
          <a:prstGeom prst="rect">
            <a:avLst/>
          </a:prstGeom>
          <a:solidFill>
            <a:schemeClr val="lt1"/>
          </a:solidFill>
          <a:ln w="12700" cap="flat" cmpd="sng">
            <a:solidFill>
              <a:srgbClr val="00A8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0" name="Google Shape;290;g1046701d34d_0_96" descr="バッジ: チェックマーク 1 枠線"/>
          <p:cNvPicPr preferRelativeResize="0"/>
          <p:nvPr/>
        </p:nvPicPr>
        <p:blipFill rotWithShape="1">
          <a:blip r:embed="rId5">
            <a:alphaModFix/>
          </a:blip>
          <a:srcRect/>
          <a:stretch/>
        </p:blipFill>
        <p:spPr>
          <a:xfrm>
            <a:off x="1305098" y="4043470"/>
            <a:ext cx="470889" cy="470889"/>
          </a:xfrm>
          <a:prstGeom prst="rect">
            <a:avLst/>
          </a:prstGeom>
          <a:noFill/>
          <a:ln>
            <a:noFill/>
          </a:ln>
        </p:spPr>
      </p:pic>
      <p:sp>
        <p:nvSpPr>
          <p:cNvPr id="291" name="Google Shape;291;g1046701d34d_0_96"/>
          <p:cNvSpPr txBox="1"/>
          <p:nvPr/>
        </p:nvSpPr>
        <p:spPr>
          <a:xfrm>
            <a:off x="1775987" y="4079679"/>
            <a:ext cx="2954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目標提出時の確認ポイント</a:t>
            </a:r>
            <a:endParaRPr sz="1400" b="0" i="0" u="none" strike="noStrike" cap="none">
              <a:solidFill>
                <a:srgbClr val="000000"/>
              </a:solidFill>
              <a:latin typeface="Arial"/>
              <a:ea typeface="Arial"/>
              <a:cs typeface="Arial"/>
              <a:sym typeface="Arial"/>
            </a:endParaRPr>
          </a:p>
        </p:txBody>
      </p:sp>
      <p:sp>
        <p:nvSpPr>
          <p:cNvPr id="292" name="Google Shape;292;g1046701d34d_0_96"/>
          <p:cNvSpPr txBox="1"/>
          <p:nvPr/>
        </p:nvSpPr>
        <p:spPr>
          <a:xfrm>
            <a:off x="1200400" y="4559250"/>
            <a:ext cx="8019900" cy="163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9300"/>
                </a:solidFill>
              </a:rPr>
              <a:t>①</a:t>
            </a:r>
            <a:r>
              <a:rPr lang="ja-JP" sz="1800" b="0" i="0" u="none" strike="noStrike" cap="none">
                <a:solidFill>
                  <a:srgbClr val="FF9300"/>
                </a:solidFill>
                <a:latin typeface="Arial"/>
                <a:ea typeface="Arial"/>
                <a:cs typeface="Arial"/>
                <a:sym typeface="Arial"/>
              </a:rPr>
              <a:t>目標欄に空欄はないか　　　</a:t>
            </a:r>
            <a:endParaRPr sz="1800" b="0" i="0" u="none" strike="noStrike" cap="none">
              <a:solidFill>
                <a:srgbClr val="FF93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a:solidFill>
                  <a:srgbClr val="FF9300"/>
                </a:solidFill>
              </a:rPr>
              <a:t>②</a:t>
            </a:r>
            <a:r>
              <a:rPr lang="ja-JP" sz="1800" b="0" i="0" u="none" strike="noStrike" cap="none">
                <a:solidFill>
                  <a:srgbClr val="FF9300"/>
                </a:solidFill>
                <a:latin typeface="Arial"/>
                <a:ea typeface="Arial"/>
                <a:cs typeface="Arial"/>
                <a:sym typeface="Arial"/>
              </a:rPr>
              <a:t>目標</a:t>
            </a:r>
            <a:r>
              <a:rPr lang="ja-JP" sz="1800">
                <a:solidFill>
                  <a:srgbClr val="FF9300"/>
                </a:solidFill>
              </a:rPr>
              <a:t>ウェイト</a:t>
            </a:r>
            <a:r>
              <a:rPr lang="ja-JP" sz="1800" b="0" i="0" u="none" strike="noStrike" cap="none">
                <a:solidFill>
                  <a:srgbClr val="FF9300"/>
                </a:solidFill>
                <a:latin typeface="Arial"/>
                <a:ea typeface="Arial"/>
                <a:cs typeface="Arial"/>
                <a:sym typeface="Arial"/>
              </a:rPr>
              <a:t>は合計100%になっているか</a:t>
            </a:r>
            <a:endParaRPr sz="1800" b="0" i="0" u="none" strike="noStrike" cap="none">
              <a:solidFill>
                <a:srgbClr val="FF93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600" b="0" i="0" u="none" strike="noStrike" cap="none">
                <a:solidFill>
                  <a:schemeClr val="dk1"/>
                </a:solidFill>
                <a:latin typeface="Arial"/>
                <a:ea typeface="Arial"/>
                <a:cs typeface="Arial"/>
                <a:sym typeface="Arial"/>
              </a:rPr>
              <a:t>※この2つの条件が満たされていない場合、シートの提出時にエラーが出ます。</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600">
                <a:solidFill>
                  <a:schemeClr val="dk1"/>
                </a:solidFill>
              </a:rPr>
              <a:t>　</a:t>
            </a:r>
            <a:r>
              <a:rPr lang="ja-JP">
                <a:solidFill>
                  <a:schemeClr val="dk1"/>
                </a:solidFill>
              </a:rPr>
              <a:t>（①については記入の必須設定をしている場合のみ）</a:t>
            </a:r>
            <a:endParaRPr>
              <a:solidFill>
                <a:schemeClr val="dk1"/>
              </a:solidFill>
            </a:endParaRPr>
          </a:p>
          <a:p>
            <a:pPr marL="0" lvl="0" indent="0" algn="l" rtl="0">
              <a:spcBef>
                <a:spcPts val="0"/>
              </a:spcBef>
              <a:spcAft>
                <a:spcPts val="0"/>
              </a:spcAft>
              <a:buClr>
                <a:schemeClr val="dk1"/>
              </a:buClr>
              <a:buSzPts val="1600"/>
              <a:buFont typeface="Arial"/>
              <a:buNone/>
            </a:pPr>
            <a:r>
              <a:rPr lang="ja-JP" sz="1600">
                <a:solidFill>
                  <a:schemeClr val="dk1"/>
                </a:solidFill>
              </a:rPr>
              <a:t>※提出後、評価者から目標が差し戻される場合があります。</a:t>
            </a:r>
            <a:endParaRPr sz="1600">
              <a:solidFill>
                <a:schemeClr val="dk1"/>
              </a:solidFill>
            </a:endParaRPr>
          </a:p>
          <a:p>
            <a:pPr marL="0" lvl="0" indent="0" algn="l" rtl="0">
              <a:spcBef>
                <a:spcPts val="0"/>
              </a:spcBef>
              <a:spcAft>
                <a:spcPts val="0"/>
              </a:spcAft>
              <a:buClr>
                <a:schemeClr val="dk1"/>
              </a:buClr>
              <a:buSzPts val="1600"/>
              <a:buFont typeface="Arial"/>
              <a:buNone/>
            </a:pPr>
            <a:r>
              <a:rPr lang="ja-JP" sz="1600">
                <a:solidFill>
                  <a:schemeClr val="dk1"/>
                </a:solidFill>
              </a:rPr>
              <a:t>　その際は、評価者のコメントを確認し目標を修正・再提出してください。</a:t>
            </a:r>
            <a:endParaRPr>
              <a:solidFill>
                <a:schemeClr val="dk1"/>
              </a:solidFill>
            </a:endParaRPr>
          </a:p>
        </p:txBody>
      </p:sp>
      <p:sp>
        <p:nvSpPr>
          <p:cNvPr id="293" name="Google Shape;293;g1046701d34d_0_96"/>
          <p:cNvSpPr/>
          <p:nvPr/>
        </p:nvSpPr>
        <p:spPr>
          <a:xfrm>
            <a:off x="7497300" y="1650575"/>
            <a:ext cx="878400" cy="3693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4" name="Google Shape;294;g1046701d34d_0_96"/>
          <p:cNvSpPr/>
          <p:nvPr/>
        </p:nvSpPr>
        <p:spPr>
          <a:xfrm>
            <a:off x="7048275" y="3201488"/>
            <a:ext cx="2657400" cy="1008300"/>
          </a:xfrm>
          <a:prstGeom prst="wedgeRectCallout">
            <a:avLst>
              <a:gd name="adj1" fmla="val -41204"/>
              <a:gd name="adj2" fmla="val -86315"/>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シートのキャプチャに差し替える</a:t>
            </a:r>
            <a:endParaRPr b="1"/>
          </a:p>
        </p:txBody>
      </p:sp>
      <p:sp>
        <p:nvSpPr>
          <p:cNvPr id="295" name="Google Shape;295;g1046701d34d_0_96"/>
          <p:cNvSpPr/>
          <p:nvPr/>
        </p:nvSpPr>
        <p:spPr>
          <a:xfrm>
            <a:off x="6547850" y="179900"/>
            <a:ext cx="1378500" cy="471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02d736dc0e_0_66"/>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1" name="Google Shape;301;g102d736dc0e_0_66"/>
          <p:cNvSpPr txBox="1"/>
          <p:nvPr/>
        </p:nvSpPr>
        <p:spPr>
          <a:xfrm>
            <a:off x="134676" y="186870"/>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a:solidFill>
                  <a:schemeClr val="lt1"/>
                </a:solidFill>
              </a:rPr>
              <a:t>目標の差し戻しをされたら</a:t>
            </a:r>
            <a:endParaRPr sz="1400" b="0" i="0" u="none" strike="noStrike" cap="none">
              <a:solidFill>
                <a:srgbClr val="000000"/>
              </a:solidFill>
              <a:latin typeface="Arial"/>
              <a:ea typeface="Arial"/>
              <a:cs typeface="Arial"/>
              <a:sym typeface="Arial"/>
            </a:endParaRPr>
          </a:p>
        </p:txBody>
      </p:sp>
      <p:pic>
        <p:nvPicPr>
          <p:cNvPr id="302" name="Google Shape;302;g102d736dc0e_0_66"/>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303" name="Google Shape;303;g102d736dc0e_0_66"/>
          <p:cNvSpPr txBox="1"/>
          <p:nvPr/>
        </p:nvSpPr>
        <p:spPr>
          <a:xfrm>
            <a:off x="125400" y="873708"/>
            <a:ext cx="9906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a:solidFill>
                  <a:schemeClr val="dk1"/>
                </a:solidFill>
              </a:rPr>
              <a:t>目標が差し戻された場合、差し戻されたコメントを確認し、目標の再提出をお願いします。</a:t>
            </a:r>
            <a:endParaRPr sz="1800" b="1" i="0" u="none" strike="noStrike" cap="none">
              <a:solidFill>
                <a:schemeClr val="dk1"/>
              </a:solidFill>
              <a:latin typeface="Arial"/>
              <a:ea typeface="Arial"/>
              <a:cs typeface="Arial"/>
              <a:sym typeface="Arial"/>
            </a:endParaRPr>
          </a:p>
        </p:txBody>
      </p:sp>
      <p:pic>
        <p:nvPicPr>
          <p:cNvPr id="304" name="Google Shape;304;g102d736dc0e_0_66"/>
          <p:cNvPicPr preferRelativeResize="0"/>
          <p:nvPr/>
        </p:nvPicPr>
        <p:blipFill>
          <a:blip r:embed="rId4">
            <a:alphaModFix/>
          </a:blip>
          <a:stretch>
            <a:fillRect/>
          </a:stretch>
        </p:blipFill>
        <p:spPr>
          <a:xfrm>
            <a:off x="152375" y="1285996"/>
            <a:ext cx="9601201" cy="1955094"/>
          </a:xfrm>
          <a:prstGeom prst="rect">
            <a:avLst/>
          </a:prstGeom>
          <a:noFill/>
          <a:ln w="9525" cap="flat" cmpd="sng">
            <a:solidFill>
              <a:srgbClr val="888888"/>
            </a:solidFill>
            <a:prstDash val="solid"/>
            <a:round/>
            <a:headEnd type="none" w="sm" len="sm"/>
            <a:tailEnd type="none" w="sm" len="sm"/>
          </a:ln>
        </p:spPr>
      </p:pic>
      <p:pic>
        <p:nvPicPr>
          <p:cNvPr id="305" name="Google Shape;305;g102d736dc0e_0_66"/>
          <p:cNvPicPr preferRelativeResize="0"/>
          <p:nvPr/>
        </p:nvPicPr>
        <p:blipFill>
          <a:blip r:embed="rId5">
            <a:alphaModFix/>
          </a:blip>
          <a:stretch>
            <a:fillRect/>
          </a:stretch>
        </p:blipFill>
        <p:spPr>
          <a:xfrm>
            <a:off x="3146975" y="3847700"/>
            <a:ext cx="3612050" cy="2470400"/>
          </a:xfrm>
          <a:prstGeom prst="rect">
            <a:avLst/>
          </a:prstGeom>
          <a:noFill/>
          <a:ln w="9525" cap="flat" cmpd="sng">
            <a:solidFill>
              <a:srgbClr val="888888"/>
            </a:solidFill>
            <a:prstDash val="solid"/>
            <a:round/>
            <a:headEnd type="none" w="sm" len="sm"/>
            <a:tailEnd type="none" w="sm" len="sm"/>
          </a:ln>
        </p:spPr>
      </p:pic>
      <p:sp>
        <p:nvSpPr>
          <p:cNvPr id="306" name="Google Shape;306;g102d736dc0e_0_66"/>
          <p:cNvSpPr txBox="1"/>
          <p:nvPr/>
        </p:nvSpPr>
        <p:spPr>
          <a:xfrm>
            <a:off x="1523550" y="3478400"/>
            <a:ext cx="6858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a:solidFill>
                  <a:schemeClr val="dk1"/>
                </a:solidFill>
              </a:rPr>
              <a:t>修正した箇所を記載の上、「再提出完了」ボタンを押下します。</a:t>
            </a:r>
            <a:endParaRPr sz="1800" b="1" i="0" u="none" strike="noStrike" cap="none">
              <a:solidFill>
                <a:schemeClr val="dk1"/>
              </a:solidFill>
              <a:latin typeface="Arial"/>
              <a:ea typeface="Arial"/>
              <a:cs typeface="Arial"/>
              <a:sym typeface="Arial"/>
            </a:endParaRPr>
          </a:p>
        </p:txBody>
      </p:sp>
      <p:sp>
        <p:nvSpPr>
          <p:cNvPr id="307" name="Google Shape;307;g102d736dc0e_0_66"/>
          <p:cNvSpPr/>
          <p:nvPr/>
        </p:nvSpPr>
        <p:spPr>
          <a:xfrm>
            <a:off x="5708325" y="5636250"/>
            <a:ext cx="643200" cy="3195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8" name="Google Shape;308;g102d736dc0e_0_66"/>
          <p:cNvSpPr/>
          <p:nvPr/>
        </p:nvSpPr>
        <p:spPr>
          <a:xfrm>
            <a:off x="152375" y="1305800"/>
            <a:ext cx="9601200" cy="4563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9" name="Google Shape;309;g102d736dc0e_0_66"/>
          <p:cNvSpPr/>
          <p:nvPr/>
        </p:nvSpPr>
        <p:spPr>
          <a:xfrm>
            <a:off x="7187425" y="2404613"/>
            <a:ext cx="2657400" cy="1008300"/>
          </a:xfrm>
          <a:prstGeom prst="wedgeRectCallout">
            <a:avLst>
              <a:gd name="adj1" fmla="val -41204"/>
              <a:gd name="adj2" fmla="val -86315"/>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シートのキャプチャに差し替える</a:t>
            </a:r>
            <a:endParaRPr b="1"/>
          </a:p>
        </p:txBody>
      </p:sp>
      <p:sp>
        <p:nvSpPr>
          <p:cNvPr id="310" name="Google Shape;310;g102d736dc0e_0_66"/>
          <p:cNvSpPr/>
          <p:nvPr/>
        </p:nvSpPr>
        <p:spPr>
          <a:xfrm>
            <a:off x="6547850" y="179900"/>
            <a:ext cx="1378500" cy="471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g102d736dc0e_0_113"/>
          <p:cNvPicPr preferRelativeResize="0"/>
          <p:nvPr/>
        </p:nvPicPr>
        <p:blipFill>
          <a:blip r:embed="rId3">
            <a:alphaModFix/>
          </a:blip>
          <a:stretch>
            <a:fillRect/>
          </a:stretch>
        </p:blipFill>
        <p:spPr>
          <a:xfrm>
            <a:off x="125400" y="1815633"/>
            <a:ext cx="9601203" cy="2344669"/>
          </a:xfrm>
          <a:prstGeom prst="rect">
            <a:avLst/>
          </a:prstGeom>
          <a:noFill/>
          <a:ln w="9525" cap="flat" cmpd="sng">
            <a:solidFill>
              <a:srgbClr val="888888"/>
            </a:solidFill>
            <a:prstDash val="solid"/>
            <a:round/>
            <a:headEnd type="none" w="sm" len="sm"/>
            <a:tailEnd type="none" w="sm" len="sm"/>
          </a:ln>
        </p:spPr>
      </p:pic>
      <p:sp>
        <p:nvSpPr>
          <p:cNvPr id="316" name="Google Shape;316;g102d736dc0e_0_113"/>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7" name="Google Shape;317;g102d736dc0e_0_113"/>
          <p:cNvSpPr txBox="1"/>
          <p:nvPr/>
        </p:nvSpPr>
        <p:spPr>
          <a:xfrm>
            <a:off x="134676" y="186870"/>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a:solidFill>
                  <a:schemeClr val="lt1"/>
                </a:solidFill>
              </a:rPr>
              <a:t>目標が承認されたら</a:t>
            </a:r>
            <a:endParaRPr sz="1400" b="0" i="0" u="none" strike="noStrike" cap="none">
              <a:solidFill>
                <a:srgbClr val="000000"/>
              </a:solidFill>
              <a:latin typeface="Arial"/>
              <a:ea typeface="Arial"/>
              <a:cs typeface="Arial"/>
              <a:sym typeface="Arial"/>
            </a:endParaRPr>
          </a:p>
        </p:txBody>
      </p:sp>
      <p:pic>
        <p:nvPicPr>
          <p:cNvPr id="318" name="Google Shape;318;g102d736dc0e_0_113"/>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319" name="Google Shape;319;g102d736dc0e_0_113"/>
          <p:cNvSpPr txBox="1"/>
          <p:nvPr/>
        </p:nvSpPr>
        <p:spPr>
          <a:xfrm>
            <a:off x="125400" y="959100"/>
            <a:ext cx="9601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a:solidFill>
                  <a:schemeClr val="dk1"/>
                </a:solidFill>
              </a:rPr>
              <a:t>目標が承認されるとステータス「承認」にチェックが入ります。</a:t>
            </a:r>
            <a:endParaRPr sz="1800" b="1">
              <a:solidFill>
                <a:schemeClr val="dk1"/>
              </a:solidFill>
            </a:endParaRPr>
          </a:p>
          <a:p>
            <a:pPr marL="0" marR="0" lvl="0" indent="0" algn="ctr" rtl="0">
              <a:lnSpc>
                <a:spcPct val="100000"/>
              </a:lnSpc>
              <a:spcBef>
                <a:spcPts val="0"/>
              </a:spcBef>
              <a:spcAft>
                <a:spcPts val="0"/>
              </a:spcAft>
              <a:buClr>
                <a:srgbClr val="000000"/>
              </a:buClr>
              <a:buSzPts val="1800"/>
              <a:buFont typeface="Arial"/>
              <a:buNone/>
            </a:pPr>
            <a:r>
              <a:rPr lang="ja-JP" sz="1800" b="1">
                <a:solidFill>
                  <a:schemeClr val="dk1"/>
                </a:solidFill>
              </a:rPr>
              <a:t>承認者からのコメントを確認して、目標達成のために頑張りましょう。</a:t>
            </a:r>
            <a:endParaRPr sz="1800" b="1">
              <a:solidFill>
                <a:schemeClr val="dk1"/>
              </a:solidFill>
            </a:endParaRPr>
          </a:p>
        </p:txBody>
      </p:sp>
      <p:sp>
        <p:nvSpPr>
          <p:cNvPr id="320" name="Google Shape;320;g102d736dc0e_0_113"/>
          <p:cNvSpPr/>
          <p:nvPr/>
        </p:nvSpPr>
        <p:spPr>
          <a:xfrm>
            <a:off x="125400" y="2171125"/>
            <a:ext cx="9601200" cy="7185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1" name="Google Shape;321;g102d736dc0e_0_113"/>
          <p:cNvSpPr/>
          <p:nvPr/>
        </p:nvSpPr>
        <p:spPr>
          <a:xfrm>
            <a:off x="6772575" y="3879238"/>
            <a:ext cx="2657400" cy="1008300"/>
          </a:xfrm>
          <a:prstGeom prst="wedgeRectCallout">
            <a:avLst>
              <a:gd name="adj1" fmla="val -41204"/>
              <a:gd name="adj2" fmla="val -86315"/>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シートのキャプチャに差し替える</a:t>
            </a:r>
            <a:endParaRPr b="1"/>
          </a:p>
        </p:txBody>
      </p:sp>
      <p:sp>
        <p:nvSpPr>
          <p:cNvPr id="322" name="Google Shape;322;g102d736dc0e_0_113"/>
          <p:cNvSpPr/>
          <p:nvPr/>
        </p:nvSpPr>
        <p:spPr>
          <a:xfrm>
            <a:off x="6547850" y="179900"/>
            <a:ext cx="1378500" cy="471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g1046701d34d_0_137"/>
          <p:cNvPicPr preferRelativeResize="0"/>
          <p:nvPr/>
        </p:nvPicPr>
        <p:blipFill rotWithShape="1">
          <a:blip r:embed="rId3">
            <a:alphaModFix/>
          </a:blip>
          <a:srcRect b="8625"/>
          <a:stretch/>
        </p:blipFill>
        <p:spPr>
          <a:xfrm>
            <a:off x="589600" y="3035775"/>
            <a:ext cx="8873825" cy="3325650"/>
          </a:xfrm>
          <a:prstGeom prst="rect">
            <a:avLst/>
          </a:prstGeom>
          <a:noFill/>
          <a:ln w="9525" cap="flat" cmpd="sng">
            <a:solidFill>
              <a:srgbClr val="BFBFBF"/>
            </a:solidFill>
            <a:prstDash val="solid"/>
            <a:round/>
            <a:headEnd type="none" w="sm" len="sm"/>
            <a:tailEnd type="none" w="sm" len="sm"/>
          </a:ln>
        </p:spPr>
      </p:pic>
      <p:sp>
        <p:nvSpPr>
          <p:cNvPr id="329" name="Google Shape;329;g1046701d34d_0_137"/>
          <p:cNvSpPr/>
          <p:nvPr/>
        </p:nvSpPr>
        <p:spPr>
          <a:xfrm>
            <a:off x="2614350" y="1231275"/>
            <a:ext cx="4573200" cy="17487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0" name="Google Shape;330;g1046701d34d_0_137"/>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1" name="Google Shape;331;g1046701d34d_0_137"/>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シートの選択方法</a:t>
            </a:r>
            <a:endParaRPr sz="2100" b="0" i="0" u="none" strike="noStrike" cap="none">
              <a:solidFill>
                <a:schemeClr val="lt1"/>
              </a:solidFill>
              <a:latin typeface="Arial"/>
              <a:ea typeface="Arial"/>
              <a:cs typeface="Arial"/>
              <a:sym typeface="Arial"/>
            </a:endParaRPr>
          </a:p>
        </p:txBody>
      </p:sp>
      <p:pic>
        <p:nvPicPr>
          <p:cNvPr id="332" name="Google Shape;332;g1046701d34d_0_137"/>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333" name="Google Shape;333;g1046701d34d_0_137"/>
          <p:cNvSpPr txBox="1"/>
          <p:nvPr/>
        </p:nvSpPr>
        <p:spPr>
          <a:xfrm>
            <a:off x="-13650" y="886925"/>
            <a:ext cx="9906000" cy="3693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今期の評価期間をプルダウンから選択し、</a:t>
            </a:r>
            <a:r>
              <a:rPr lang="ja-JP" sz="1800" b="1">
                <a:solidFill>
                  <a:schemeClr val="dk1"/>
                </a:solidFill>
              </a:rPr>
              <a:t>記入するシート</a:t>
            </a:r>
            <a:r>
              <a:rPr lang="ja-JP" sz="1800" b="1" i="0" u="none" strike="noStrike" cap="none">
                <a:solidFill>
                  <a:schemeClr val="dk1"/>
                </a:solidFill>
                <a:latin typeface="Arial"/>
                <a:ea typeface="Arial"/>
                <a:cs typeface="Arial"/>
                <a:sym typeface="Arial"/>
              </a:rPr>
              <a:t>を選択します</a:t>
            </a:r>
            <a:endParaRPr sz="1800" b="1" i="0" u="none" strike="noStrike" cap="none">
              <a:solidFill>
                <a:schemeClr val="dk1"/>
              </a:solidFill>
              <a:latin typeface="Arial"/>
              <a:ea typeface="Arial"/>
              <a:cs typeface="Arial"/>
              <a:sym typeface="Arial"/>
            </a:endParaRPr>
          </a:p>
        </p:txBody>
      </p:sp>
      <p:sp>
        <p:nvSpPr>
          <p:cNvPr id="334" name="Google Shape;334;g1046701d34d_0_137"/>
          <p:cNvSpPr/>
          <p:nvPr/>
        </p:nvSpPr>
        <p:spPr>
          <a:xfrm>
            <a:off x="7178600" y="3714175"/>
            <a:ext cx="2219700" cy="422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5" name="Google Shape;335;g1046701d34d_0_137"/>
          <p:cNvSpPr txBox="1"/>
          <p:nvPr/>
        </p:nvSpPr>
        <p:spPr>
          <a:xfrm>
            <a:off x="6763105" y="3512281"/>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①</a:t>
            </a:r>
            <a:endParaRPr sz="1800" b="0" i="0" u="none" strike="noStrike" cap="none">
              <a:solidFill>
                <a:srgbClr val="FF0000"/>
              </a:solidFill>
              <a:latin typeface="Arial"/>
              <a:ea typeface="Arial"/>
              <a:cs typeface="Arial"/>
              <a:sym typeface="Arial"/>
            </a:endParaRPr>
          </a:p>
        </p:txBody>
      </p:sp>
      <p:sp>
        <p:nvSpPr>
          <p:cNvPr id="336" name="Google Shape;336;g1046701d34d_0_137"/>
          <p:cNvSpPr txBox="1"/>
          <p:nvPr/>
        </p:nvSpPr>
        <p:spPr>
          <a:xfrm>
            <a:off x="2712300" y="1307206"/>
            <a:ext cx="4694625" cy="160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①</a:t>
            </a:r>
            <a:r>
              <a:rPr lang="ja-JP">
                <a:solidFill>
                  <a:schemeClr val="dk1"/>
                </a:solidFill>
              </a:rPr>
              <a:t>［</a:t>
            </a:r>
            <a:r>
              <a:rPr lang="ja-JP" sz="1400" b="0" i="0" u="none" strike="noStrike" cap="none">
                <a:solidFill>
                  <a:schemeClr val="dk1"/>
                </a:solidFill>
                <a:latin typeface="Arial"/>
                <a:ea typeface="Arial"/>
                <a:cs typeface="Arial"/>
                <a:sym typeface="Arial"/>
              </a:rPr>
              <a:t>評価期選択</a:t>
            </a:r>
            <a:r>
              <a:rPr lang="ja-JP">
                <a:solidFill>
                  <a:schemeClr val="dk1"/>
                </a:solidFill>
              </a:rPr>
              <a:t>］</a:t>
            </a:r>
            <a:r>
              <a:rPr lang="ja-JP" sz="1400" b="0" i="0" u="none" strike="noStrike" cap="none">
                <a:solidFill>
                  <a:schemeClr val="dk1"/>
                </a:solidFill>
                <a:latin typeface="Arial"/>
                <a:ea typeface="Arial"/>
                <a:cs typeface="Arial"/>
                <a:sym typeface="Arial"/>
              </a:rPr>
              <a:t>から「</a:t>
            </a:r>
            <a:r>
              <a:rPr lang="ja-JP">
                <a:solidFill>
                  <a:schemeClr val="dk1"/>
                </a:solidFill>
              </a:rPr>
              <a:t>（該当の評価期名）</a:t>
            </a:r>
            <a:r>
              <a:rPr lang="ja-JP" sz="1400" b="0" i="0" u="none" strike="noStrike" cap="none">
                <a:solidFill>
                  <a:schemeClr val="dk1"/>
                </a:solidFill>
                <a:latin typeface="Arial"/>
                <a:ea typeface="Arial"/>
                <a:cs typeface="Arial"/>
                <a:sym typeface="Arial"/>
              </a:rPr>
              <a:t>」を選択</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②</a:t>
            </a:r>
            <a:r>
              <a:rPr lang="ja-JP">
                <a:solidFill>
                  <a:schemeClr val="dk1"/>
                </a:solidFill>
              </a:rPr>
              <a:t>［</a:t>
            </a:r>
            <a:r>
              <a:rPr lang="ja-JP" sz="1400" b="0" i="0" u="none" strike="noStrike" cap="none">
                <a:solidFill>
                  <a:schemeClr val="dk1"/>
                </a:solidFill>
                <a:latin typeface="Arial"/>
                <a:ea typeface="Arial"/>
                <a:cs typeface="Arial"/>
                <a:sym typeface="Arial"/>
              </a:rPr>
              <a:t>評価・承認するシート</a:t>
            </a:r>
            <a:r>
              <a:rPr lang="ja-JP">
                <a:solidFill>
                  <a:schemeClr val="dk1"/>
                </a:solidFill>
              </a:rPr>
              <a:t>］</a:t>
            </a:r>
            <a:r>
              <a:rPr lang="ja-JP" sz="1400" b="0" i="0" u="none" strike="noStrike" cap="none">
                <a:solidFill>
                  <a:schemeClr val="dk1"/>
                </a:solidFill>
                <a:latin typeface="Arial"/>
                <a:ea typeface="Arial"/>
                <a:cs typeface="Arial"/>
                <a:sym typeface="Arial"/>
              </a:rPr>
              <a:t>をクリック</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③</a:t>
            </a:r>
            <a:r>
              <a:rPr lang="ja-JP">
                <a:solidFill>
                  <a:schemeClr val="dk1"/>
                </a:solidFill>
              </a:rPr>
              <a:t>［</a:t>
            </a:r>
            <a:r>
              <a:rPr lang="ja-JP" sz="1400" b="0" i="0" u="none" strike="noStrike" cap="none">
                <a:solidFill>
                  <a:schemeClr val="dk1"/>
                </a:solidFill>
                <a:latin typeface="Arial"/>
                <a:ea typeface="Arial"/>
                <a:cs typeface="Arial"/>
                <a:sym typeface="Arial"/>
              </a:rPr>
              <a:t>未承認</a:t>
            </a:r>
            <a:r>
              <a:rPr lang="ja-JP">
                <a:solidFill>
                  <a:schemeClr val="dk1"/>
                </a:solidFill>
              </a:rPr>
              <a:t>］</a:t>
            </a:r>
            <a:r>
              <a:rPr lang="ja-JP" sz="1400" b="0" i="0" u="none" strike="noStrike" cap="none">
                <a:solidFill>
                  <a:schemeClr val="dk1"/>
                </a:solidFill>
                <a:latin typeface="Arial"/>
                <a:ea typeface="Arial"/>
                <a:cs typeface="Arial"/>
                <a:sym typeface="Arial"/>
              </a:rPr>
              <a:t>をクリック</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④</a:t>
            </a:r>
            <a:r>
              <a:rPr lang="ja-JP">
                <a:solidFill>
                  <a:schemeClr val="dk1"/>
                </a:solidFill>
              </a:rPr>
              <a:t>  </a:t>
            </a:r>
            <a:r>
              <a:rPr lang="ja-JP" sz="1400" b="0" i="0" u="none" strike="noStrike" cap="none">
                <a:solidFill>
                  <a:schemeClr val="dk1"/>
                </a:solidFill>
                <a:latin typeface="Arial"/>
                <a:ea typeface="Arial"/>
                <a:cs typeface="Arial"/>
                <a:sym typeface="Arial"/>
              </a:rPr>
              <a:t>目標承認を行うシートを選択</a:t>
            </a:r>
            <a:endParaRPr sz="1400" b="0" i="0" u="none" strike="noStrike" cap="none" dirty="0">
              <a:solidFill>
                <a:srgbClr val="000000"/>
              </a:solidFill>
              <a:latin typeface="Arial"/>
              <a:ea typeface="Arial"/>
              <a:cs typeface="Arial"/>
              <a:sym typeface="Arial"/>
            </a:endParaRPr>
          </a:p>
        </p:txBody>
      </p:sp>
      <p:sp>
        <p:nvSpPr>
          <p:cNvPr id="337" name="Google Shape;337;g1046701d34d_0_137"/>
          <p:cNvSpPr/>
          <p:nvPr/>
        </p:nvSpPr>
        <p:spPr>
          <a:xfrm>
            <a:off x="3523350" y="4227300"/>
            <a:ext cx="3024600" cy="326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8" name="Google Shape;338;g1046701d34d_0_137"/>
          <p:cNvSpPr txBox="1"/>
          <p:nvPr/>
        </p:nvSpPr>
        <p:spPr>
          <a:xfrm>
            <a:off x="3110991" y="4069509"/>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②</a:t>
            </a:r>
            <a:endParaRPr sz="1400" b="0" i="0" u="none" strike="noStrike" cap="none">
              <a:solidFill>
                <a:srgbClr val="000000"/>
              </a:solidFill>
              <a:latin typeface="Arial"/>
              <a:ea typeface="Arial"/>
              <a:cs typeface="Arial"/>
              <a:sym typeface="Arial"/>
            </a:endParaRPr>
          </a:p>
        </p:txBody>
      </p:sp>
      <p:sp>
        <p:nvSpPr>
          <p:cNvPr id="339" name="Google Shape;339;g1046701d34d_0_137"/>
          <p:cNvSpPr/>
          <p:nvPr/>
        </p:nvSpPr>
        <p:spPr>
          <a:xfrm rot="10800000" flipH="1">
            <a:off x="2455850" y="4660075"/>
            <a:ext cx="1625700" cy="5262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g1046701d34d_0_137"/>
          <p:cNvSpPr txBox="1"/>
          <p:nvPr/>
        </p:nvSpPr>
        <p:spPr>
          <a:xfrm>
            <a:off x="2040352" y="4431526"/>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③</a:t>
            </a:r>
            <a:endParaRPr sz="1400" b="0" i="0" u="none" strike="noStrike" cap="none">
              <a:solidFill>
                <a:srgbClr val="000000"/>
              </a:solidFill>
              <a:latin typeface="Arial"/>
              <a:ea typeface="Arial"/>
              <a:cs typeface="Arial"/>
              <a:sym typeface="Arial"/>
            </a:endParaRPr>
          </a:p>
        </p:txBody>
      </p:sp>
      <p:sp>
        <p:nvSpPr>
          <p:cNvPr id="341" name="Google Shape;341;g1046701d34d_0_137"/>
          <p:cNvSpPr/>
          <p:nvPr/>
        </p:nvSpPr>
        <p:spPr>
          <a:xfrm rot="10800000" flipH="1">
            <a:off x="1892150" y="6031075"/>
            <a:ext cx="1201200" cy="2739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1046701d34d_0_137"/>
          <p:cNvSpPr txBox="1"/>
          <p:nvPr/>
        </p:nvSpPr>
        <p:spPr>
          <a:xfrm>
            <a:off x="1501225" y="5802472"/>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④</a:t>
            </a:r>
            <a:endParaRPr sz="1400" b="0" i="0" u="none" strike="noStrike" cap="none">
              <a:solidFill>
                <a:srgbClr val="000000"/>
              </a:solidFill>
              <a:latin typeface="Arial"/>
              <a:ea typeface="Arial"/>
              <a:cs typeface="Arial"/>
              <a:sym typeface="Arial"/>
            </a:endParaRPr>
          </a:p>
        </p:txBody>
      </p:sp>
      <p:sp>
        <p:nvSpPr>
          <p:cNvPr id="343" name="Google Shape;343;g1046701d34d_0_137"/>
          <p:cNvSpPr/>
          <p:nvPr/>
        </p:nvSpPr>
        <p:spPr>
          <a:xfrm>
            <a:off x="143950" y="1506250"/>
            <a:ext cx="2561700" cy="1008300"/>
          </a:xfrm>
          <a:prstGeom prst="wedgeRectCallout">
            <a:avLst>
              <a:gd name="adj1" fmla="val -4715"/>
              <a:gd name="adj2" fmla="val 102425"/>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ダッシュボード画面の「評価・承認するシート」タブを選択し、キャプチャを貼る</a:t>
            </a:r>
            <a:endParaRPr b="1"/>
          </a:p>
        </p:txBody>
      </p:sp>
      <p:sp>
        <p:nvSpPr>
          <p:cNvPr id="344" name="Google Shape;344;g1046701d34d_0_137"/>
          <p:cNvSpPr/>
          <p:nvPr/>
        </p:nvSpPr>
        <p:spPr>
          <a:xfrm>
            <a:off x="7254825" y="1231275"/>
            <a:ext cx="1974000" cy="507600"/>
          </a:xfrm>
          <a:prstGeom prst="wedgeRectCallout">
            <a:avLst>
              <a:gd name="adj1" fmla="val -110025"/>
              <a:gd name="adj2" fmla="val -8939"/>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評価期名を変更する</a:t>
            </a:r>
            <a:endParaRPr b="1"/>
          </a:p>
        </p:txBody>
      </p:sp>
      <p:sp>
        <p:nvSpPr>
          <p:cNvPr id="345" name="Google Shape;345;g1046701d34d_0_137"/>
          <p:cNvSpPr/>
          <p:nvPr/>
        </p:nvSpPr>
        <p:spPr>
          <a:xfrm>
            <a:off x="6547850" y="179900"/>
            <a:ext cx="1378500" cy="4710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sp>
        <p:nvSpPr>
          <p:cNvPr id="346" name="Google Shape;346;g1046701d34d_0_137"/>
          <p:cNvSpPr/>
          <p:nvPr/>
        </p:nvSpPr>
        <p:spPr>
          <a:xfrm>
            <a:off x="7406925" y="2140700"/>
            <a:ext cx="1850100" cy="469200"/>
          </a:xfrm>
          <a:prstGeom prst="wedgeRectCallout">
            <a:avLst>
              <a:gd name="adj1" fmla="val -143373"/>
              <a:gd name="adj2" fmla="val 67498"/>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シート名を変更する</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g1046701d34d_0_158"/>
          <p:cNvPicPr preferRelativeResize="0"/>
          <p:nvPr/>
        </p:nvPicPr>
        <p:blipFill rotWithShape="1">
          <a:blip r:embed="rId3">
            <a:alphaModFix/>
          </a:blip>
          <a:srcRect/>
          <a:stretch/>
        </p:blipFill>
        <p:spPr>
          <a:xfrm>
            <a:off x="152400" y="3066778"/>
            <a:ext cx="9714248" cy="3083114"/>
          </a:xfrm>
          <a:prstGeom prst="rect">
            <a:avLst/>
          </a:prstGeom>
          <a:noFill/>
          <a:ln w="9525" cap="flat" cmpd="sng">
            <a:solidFill>
              <a:srgbClr val="BFBFBF"/>
            </a:solidFill>
            <a:prstDash val="solid"/>
            <a:round/>
            <a:headEnd type="none" w="sm" len="sm"/>
            <a:tailEnd type="none" w="sm" len="sm"/>
          </a:ln>
        </p:spPr>
      </p:pic>
      <p:sp>
        <p:nvSpPr>
          <p:cNvPr id="353" name="Google Shape;353;g1046701d34d_0_158"/>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4" name="Google Shape;354;g1046701d34d_0_158"/>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シート内のボタンについて</a:t>
            </a:r>
            <a:endParaRPr sz="1400" b="0" i="0" u="none" strike="noStrike" cap="none">
              <a:solidFill>
                <a:srgbClr val="000000"/>
              </a:solidFill>
              <a:latin typeface="Arial"/>
              <a:ea typeface="Arial"/>
              <a:cs typeface="Arial"/>
              <a:sym typeface="Arial"/>
            </a:endParaRPr>
          </a:p>
        </p:txBody>
      </p:sp>
      <p:pic>
        <p:nvPicPr>
          <p:cNvPr id="355" name="Google Shape;355;g1046701d34d_0_158"/>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356" name="Google Shape;356;g1046701d34d_0_158"/>
          <p:cNvSpPr txBox="1"/>
          <p:nvPr/>
        </p:nvSpPr>
        <p:spPr>
          <a:xfrm>
            <a:off x="0" y="983095"/>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目標の内容を確認したら、以下のボタンの押下を忘れずに行ってください</a:t>
            </a:r>
            <a:endParaRPr sz="1800" b="1" i="0" u="none" strike="noStrike" cap="none">
              <a:solidFill>
                <a:schemeClr val="dk1"/>
              </a:solidFill>
              <a:latin typeface="Arial"/>
              <a:ea typeface="Arial"/>
              <a:cs typeface="Arial"/>
              <a:sym typeface="Arial"/>
            </a:endParaRPr>
          </a:p>
        </p:txBody>
      </p:sp>
      <p:sp>
        <p:nvSpPr>
          <p:cNvPr id="357" name="Google Shape;357;g1046701d34d_0_158"/>
          <p:cNvSpPr txBox="1"/>
          <p:nvPr/>
        </p:nvSpPr>
        <p:spPr>
          <a:xfrm>
            <a:off x="428808" y="1483357"/>
            <a:ext cx="97143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①　</a:t>
            </a:r>
            <a:r>
              <a:rPr lang="ja-JP" sz="1400" b="0" i="0" u="none" strike="noStrike" cap="none">
                <a:solidFill>
                  <a:srgbClr val="00A85F"/>
                </a:solidFill>
                <a:latin typeface="Arial"/>
                <a:ea typeface="Arial"/>
                <a:cs typeface="Arial"/>
                <a:sym typeface="Arial"/>
              </a:rPr>
              <a:t>[目標差し戻し]</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　→　目標の差し戻しができます。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　　　</a:t>
            </a:r>
            <a:r>
              <a:rPr lang="ja-JP" sz="14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差し戻しされた被評価者は</a:t>
            </a:r>
            <a:r>
              <a:rPr lang="ja-JP">
                <a:solidFill>
                  <a:schemeClr val="dk1"/>
                </a:solidFill>
              </a:rPr>
              <a:t>目標を修正する必要があります。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②　</a:t>
            </a:r>
            <a:r>
              <a:rPr lang="ja-JP" sz="1400" b="0" i="0" u="none" strike="noStrike" cap="none">
                <a:solidFill>
                  <a:srgbClr val="00A85F"/>
                </a:solidFill>
                <a:latin typeface="Arial"/>
                <a:ea typeface="Arial"/>
                <a:cs typeface="Arial"/>
                <a:sym typeface="Arial"/>
              </a:rPr>
              <a:t>[目標承認]</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　→　目標の承認ができます。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　　　</a:t>
            </a:r>
            <a:r>
              <a:rPr lang="ja-JP" sz="14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承認された被評価者は</a:t>
            </a:r>
            <a:r>
              <a:rPr lang="ja-JP">
                <a:solidFill>
                  <a:schemeClr val="dk1"/>
                </a:solidFill>
              </a:rPr>
              <a:t>目標が確定し、目標の振り返りを行えるようになります。</a:t>
            </a:r>
            <a:endParaRPr sz="1400" b="0" i="0" u="none" strike="noStrike" cap="none">
              <a:solidFill>
                <a:schemeClr val="dk1"/>
              </a:solidFill>
              <a:latin typeface="Arial"/>
              <a:ea typeface="Arial"/>
              <a:cs typeface="Arial"/>
              <a:sym typeface="Arial"/>
            </a:endParaRPr>
          </a:p>
        </p:txBody>
      </p:sp>
      <p:sp>
        <p:nvSpPr>
          <p:cNvPr id="358" name="Google Shape;358;g1046701d34d_0_158"/>
          <p:cNvSpPr/>
          <p:nvPr/>
        </p:nvSpPr>
        <p:spPr>
          <a:xfrm>
            <a:off x="7384875" y="4436325"/>
            <a:ext cx="1163400" cy="426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9" name="Google Shape;359;g1046701d34d_0_158"/>
          <p:cNvSpPr txBox="1"/>
          <p:nvPr/>
        </p:nvSpPr>
        <p:spPr>
          <a:xfrm>
            <a:off x="8402873" y="4066982"/>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②</a:t>
            </a:r>
            <a:endParaRPr sz="1400" b="0" i="0" u="none" strike="noStrike" cap="none">
              <a:solidFill>
                <a:srgbClr val="000000"/>
              </a:solidFill>
              <a:latin typeface="Arial"/>
              <a:ea typeface="Arial"/>
              <a:cs typeface="Arial"/>
              <a:sym typeface="Arial"/>
            </a:endParaRPr>
          </a:p>
        </p:txBody>
      </p:sp>
      <p:sp>
        <p:nvSpPr>
          <p:cNvPr id="360" name="Google Shape;360;g1046701d34d_0_158"/>
          <p:cNvSpPr txBox="1"/>
          <p:nvPr/>
        </p:nvSpPr>
        <p:spPr>
          <a:xfrm>
            <a:off x="7107050" y="4066995"/>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①</a:t>
            </a:r>
            <a:endParaRPr sz="1400" b="0" i="0" u="none" strike="noStrike" cap="none">
              <a:solidFill>
                <a:srgbClr val="000000"/>
              </a:solidFill>
              <a:latin typeface="Arial"/>
              <a:ea typeface="Arial"/>
              <a:cs typeface="Arial"/>
              <a:sym typeface="Arial"/>
            </a:endParaRPr>
          </a:p>
        </p:txBody>
      </p:sp>
      <p:pic>
        <p:nvPicPr>
          <p:cNvPr id="361" name="Google Shape;361;g1046701d34d_0_158"/>
          <p:cNvPicPr preferRelativeResize="0"/>
          <p:nvPr/>
        </p:nvPicPr>
        <p:blipFill rotWithShape="1">
          <a:blip r:embed="rId5">
            <a:alphaModFix/>
          </a:blip>
          <a:srcRect/>
          <a:stretch/>
        </p:blipFill>
        <p:spPr>
          <a:xfrm>
            <a:off x="7335661" y="1547663"/>
            <a:ext cx="2171700" cy="698500"/>
          </a:xfrm>
          <a:prstGeom prst="rect">
            <a:avLst/>
          </a:prstGeom>
          <a:noFill/>
          <a:ln>
            <a:noFill/>
          </a:ln>
        </p:spPr>
      </p:pic>
      <p:pic>
        <p:nvPicPr>
          <p:cNvPr id="362" name="Google Shape;362;g1046701d34d_0_158"/>
          <p:cNvPicPr preferRelativeResize="0"/>
          <p:nvPr/>
        </p:nvPicPr>
        <p:blipFill rotWithShape="1">
          <a:blip r:embed="rId6">
            <a:alphaModFix/>
          </a:blip>
          <a:srcRect/>
          <a:stretch/>
        </p:blipFill>
        <p:spPr>
          <a:xfrm>
            <a:off x="7335661" y="2190466"/>
            <a:ext cx="2159000" cy="723900"/>
          </a:xfrm>
          <a:prstGeom prst="rect">
            <a:avLst/>
          </a:prstGeom>
          <a:noFill/>
          <a:ln>
            <a:noFill/>
          </a:ln>
        </p:spPr>
      </p:pic>
      <p:sp>
        <p:nvSpPr>
          <p:cNvPr id="363" name="Google Shape;363;g1046701d34d_0_158"/>
          <p:cNvSpPr/>
          <p:nvPr/>
        </p:nvSpPr>
        <p:spPr>
          <a:xfrm>
            <a:off x="2636000" y="4173363"/>
            <a:ext cx="2657400" cy="1008300"/>
          </a:xfrm>
          <a:prstGeom prst="wedgeRectCallout">
            <a:avLst>
              <a:gd name="adj1" fmla="val -4671"/>
              <a:gd name="adj2" fmla="val 84024"/>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シート内のキャプチャを貼る</a:t>
            </a:r>
            <a:endParaRPr b="1"/>
          </a:p>
        </p:txBody>
      </p:sp>
      <p:sp>
        <p:nvSpPr>
          <p:cNvPr id="364" name="Google Shape;364;g1046701d34d_0_158"/>
          <p:cNvSpPr/>
          <p:nvPr/>
        </p:nvSpPr>
        <p:spPr>
          <a:xfrm>
            <a:off x="6547850" y="179900"/>
            <a:ext cx="1378500" cy="4710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sp>
        <p:nvSpPr>
          <p:cNvPr id="365" name="Google Shape;365;g1046701d34d_0_158"/>
          <p:cNvSpPr/>
          <p:nvPr/>
        </p:nvSpPr>
        <p:spPr>
          <a:xfrm>
            <a:off x="8631475" y="4436325"/>
            <a:ext cx="1130700" cy="426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g1046701d34d_0_175"/>
          <p:cNvPicPr preferRelativeResize="0"/>
          <p:nvPr/>
        </p:nvPicPr>
        <p:blipFill rotWithShape="1">
          <a:blip r:embed="rId3">
            <a:alphaModFix/>
          </a:blip>
          <a:srcRect/>
          <a:stretch/>
        </p:blipFill>
        <p:spPr>
          <a:xfrm>
            <a:off x="191750" y="1494103"/>
            <a:ext cx="9714248" cy="3083114"/>
          </a:xfrm>
          <a:prstGeom prst="rect">
            <a:avLst/>
          </a:prstGeom>
          <a:noFill/>
          <a:ln w="9525" cap="flat" cmpd="sng">
            <a:solidFill>
              <a:srgbClr val="BFBFBF"/>
            </a:solidFill>
            <a:prstDash val="solid"/>
            <a:round/>
            <a:headEnd type="none" w="sm" len="sm"/>
            <a:tailEnd type="none" w="sm" len="sm"/>
          </a:ln>
        </p:spPr>
      </p:pic>
      <p:sp>
        <p:nvSpPr>
          <p:cNvPr id="371" name="Google Shape;371;g1046701d34d_0_175"/>
          <p:cNvSpPr/>
          <p:nvPr/>
        </p:nvSpPr>
        <p:spPr>
          <a:xfrm>
            <a:off x="1099964" y="4995916"/>
            <a:ext cx="7724700" cy="1274400"/>
          </a:xfrm>
          <a:prstGeom prst="roundRect">
            <a:avLst>
              <a:gd name="adj" fmla="val 16667"/>
            </a:avLst>
          </a:prstGeom>
          <a:noFill/>
          <a:ln w="12700" cap="flat" cmpd="sng">
            <a:solidFill>
              <a:srgbClr val="00A8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2" name="Google Shape;372;g1046701d34d_0_175"/>
          <p:cNvSpPr/>
          <p:nvPr/>
        </p:nvSpPr>
        <p:spPr>
          <a:xfrm>
            <a:off x="1305098" y="4706967"/>
            <a:ext cx="2956800" cy="479700"/>
          </a:xfrm>
          <a:prstGeom prst="rect">
            <a:avLst/>
          </a:prstGeom>
          <a:solidFill>
            <a:schemeClr val="lt1"/>
          </a:solidFill>
          <a:ln w="12700" cap="flat" cmpd="sng">
            <a:solidFill>
              <a:srgbClr val="00A8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3" name="Google Shape;373;g1046701d34d_0_175"/>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4" name="Google Shape;374;g1046701d34d_0_175"/>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目標の承認　</a:t>
            </a:r>
            <a:endParaRPr sz="2400" b="0" i="0" u="none" strike="noStrike" cap="none">
              <a:solidFill>
                <a:schemeClr val="lt1"/>
              </a:solidFill>
              <a:latin typeface="Arial"/>
              <a:ea typeface="Arial"/>
              <a:cs typeface="Arial"/>
              <a:sym typeface="Arial"/>
            </a:endParaRPr>
          </a:p>
        </p:txBody>
      </p:sp>
      <p:pic>
        <p:nvPicPr>
          <p:cNvPr id="375" name="Google Shape;375;g1046701d34d_0_175"/>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376" name="Google Shape;376;g1046701d34d_0_175"/>
          <p:cNvSpPr txBox="1"/>
          <p:nvPr/>
        </p:nvSpPr>
        <p:spPr>
          <a:xfrm>
            <a:off x="0" y="1098528"/>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目標を確認し、承認する場合は</a:t>
            </a:r>
            <a:r>
              <a:rPr lang="ja-JP" sz="1800" b="1">
                <a:solidFill>
                  <a:srgbClr val="FF9300"/>
                </a:solidFill>
              </a:rPr>
              <a:t>［</a:t>
            </a:r>
            <a:r>
              <a:rPr lang="ja-JP" sz="1800" b="1" i="0" u="none" strike="noStrike" cap="none">
                <a:solidFill>
                  <a:srgbClr val="FF9300"/>
                </a:solidFill>
                <a:latin typeface="Arial"/>
                <a:ea typeface="Arial"/>
                <a:cs typeface="Arial"/>
                <a:sym typeface="Arial"/>
              </a:rPr>
              <a:t>目標承認</a:t>
            </a:r>
            <a:r>
              <a:rPr lang="ja-JP" sz="1800" b="1">
                <a:solidFill>
                  <a:srgbClr val="FF9300"/>
                </a:solidFill>
              </a:rPr>
              <a:t>］</a:t>
            </a:r>
            <a:r>
              <a:rPr lang="ja-JP" sz="1800" b="1" i="0" u="none" strike="noStrike" cap="none">
                <a:solidFill>
                  <a:schemeClr val="dk1"/>
                </a:solidFill>
                <a:latin typeface="Arial"/>
                <a:ea typeface="Arial"/>
                <a:cs typeface="Arial"/>
                <a:sym typeface="Arial"/>
              </a:rPr>
              <a:t>をクリックしてください</a:t>
            </a:r>
            <a:endParaRPr sz="1800" b="1" i="0" u="none" strike="noStrike" cap="none">
              <a:solidFill>
                <a:schemeClr val="dk1"/>
              </a:solidFill>
              <a:latin typeface="Arial"/>
              <a:ea typeface="Arial"/>
              <a:cs typeface="Arial"/>
              <a:sym typeface="Arial"/>
            </a:endParaRPr>
          </a:p>
        </p:txBody>
      </p:sp>
      <p:sp>
        <p:nvSpPr>
          <p:cNvPr id="377" name="Google Shape;377;g1046701d34d_0_175"/>
          <p:cNvSpPr txBox="1"/>
          <p:nvPr/>
        </p:nvSpPr>
        <p:spPr>
          <a:xfrm>
            <a:off x="1565997" y="5316428"/>
            <a:ext cx="6774000" cy="738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800"/>
              <a:buFont typeface="Arial"/>
              <a:buNone/>
            </a:pPr>
            <a:r>
              <a:rPr lang="ja-JP" sz="1800">
                <a:solidFill>
                  <a:srgbClr val="FF9300"/>
                </a:solidFill>
              </a:rPr>
              <a:t>SMARTを意識した目標になっているか確認しましょう</a:t>
            </a:r>
            <a:endParaRPr sz="1800">
              <a:solidFill>
                <a:srgbClr val="FF9300"/>
              </a:solidFill>
            </a:endParaRPr>
          </a:p>
          <a:p>
            <a:pPr marL="0" lvl="0" indent="0" algn="l" rtl="0">
              <a:spcBef>
                <a:spcPts val="0"/>
              </a:spcBef>
              <a:spcAft>
                <a:spcPts val="0"/>
              </a:spcAft>
              <a:buClr>
                <a:schemeClr val="dk1"/>
              </a:buClr>
              <a:buSzPts val="1800"/>
              <a:buFont typeface="Arial"/>
              <a:buNone/>
            </a:pPr>
            <a:r>
              <a:rPr lang="ja-JP" sz="1200">
                <a:solidFill>
                  <a:schemeClr val="dk1"/>
                </a:solidFill>
              </a:rPr>
              <a:t>Specific：表現は具体的か、Measurable：定量的か、Achievable：現実的に達成可能か、</a:t>
            </a:r>
            <a:endParaRPr sz="1200">
              <a:solidFill>
                <a:schemeClr val="dk1"/>
              </a:solidFill>
            </a:endParaRPr>
          </a:p>
          <a:p>
            <a:pPr marL="0" lvl="0" indent="0" algn="l" rtl="0">
              <a:spcBef>
                <a:spcPts val="0"/>
              </a:spcBef>
              <a:spcAft>
                <a:spcPts val="0"/>
              </a:spcAft>
              <a:buClr>
                <a:schemeClr val="dk1"/>
              </a:buClr>
              <a:buSzPts val="1800"/>
              <a:buFont typeface="Arial"/>
              <a:buNone/>
            </a:pPr>
            <a:r>
              <a:rPr lang="ja-JP" sz="1200">
                <a:solidFill>
                  <a:schemeClr val="dk1"/>
                </a:solidFill>
              </a:rPr>
              <a:t>Related：経営目標に関連しているか、Time-Bound：期日があるか</a:t>
            </a:r>
            <a:endParaRPr sz="1800">
              <a:solidFill>
                <a:srgbClr val="FF9300"/>
              </a:solidFill>
            </a:endParaRPr>
          </a:p>
        </p:txBody>
      </p:sp>
      <p:sp>
        <p:nvSpPr>
          <p:cNvPr id="378" name="Google Shape;378;g1046701d34d_0_175"/>
          <p:cNvSpPr txBox="1"/>
          <p:nvPr/>
        </p:nvSpPr>
        <p:spPr>
          <a:xfrm>
            <a:off x="1866898" y="4762085"/>
            <a:ext cx="2262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目標承認のポイント</a:t>
            </a:r>
            <a:endParaRPr sz="1400" b="0" i="0" u="none" strike="noStrike" cap="none">
              <a:solidFill>
                <a:srgbClr val="000000"/>
              </a:solidFill>
              <a:latin typeface="Arial"/>
              <a:ea typeface="Arial"/>
              <a:cs typeface="Arial"/>
              <a:sym typeface="Arial"/>
            </a:endParaRPr>
          </a:p>
        </p:txBody>
      </p:sp>
      <p:pic>
        <p:nvPicPr>
          <p:cNvPr id="379" name="Google Shape;379;g1046701d34d_0_175" descr="バッジ: チェックマーク 1 枠線"/>
          <p:cNvPicPr preferRelativeResize="0"/>
          <p:nvPr/>
        </p:nvPicPr>
        <p:blipFill rotWithShape="1">
          <a:blip r:embed="rId5">
            <a:alphaModFix/>
          </a:blip>
          <a:srcRect/>
          <a:stretch/>
        </p:blipFill>
        <p:spPr>
          <a:xfrm>
            <a:off x="1408076" y="4715646"/>
            <a:ext cx="470889" cy="470889"/>
          </a:xfrm>
          <a:prstGeom prst="rect">
            <a:avLst/>
          </a:prstGeom>
          <a:noFill/>
          <a:ln>
            <a:noFill/>
          </a:ln>
        </p:spPr>
      </p:pic>
      <p:sp>
        <p:nvSpPr>
          <p:cNvPr id="380" name="Google Shape;380;g1046701d34d_0_175"/>
          <p:cNvSpPr/>
          <p:nvPr/>
        </p:nvSpPr>
        <p:spPr>
          <a:xfrm>
            <a:off x="8657325" y="2867650"/>
            <a:ext cx="1123200" cy="423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1" name="Google Shape;381;g1046701d34d_0_175"/>
          <p:cNvSpPr/>
          <p:nvPr/>
        </p:nvSpPr>
        <p:spPr>
          <a:xfrm>
            <a:off x="2295600" y="1903988"/>
            <a:ext cx="2657400" cy="1008300"/>
          </a:xfrm>
          <a:prstGeom prst="wedgeRectCallout">
            <a:avLst>
              <a:gd name="adj1" fmla="val -4671"/>
              <a:gd name="adj2" fmla="val 84024"/>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シート内のキャプチャを貼る</a:t>
            </a:r>
            <a:endParaRPr b="1"/>
          </a:p>
        </p:txBody>
      </p:sp>
      <p:sp>
        <p:nvSpPr>
          <p:cNvPr id="382" name="Google Shape;382;g1046701d34d_0_175"/>
          <p:cNvSpPr/>
          <p:nvPr/>
        </p:nvSpPr>
        <p:spPr>
          <a:xfrm>
            <a:off x="7048275" y="3845413"/>
            <a:ext cx="2657400" cy="1008300"/>
          </a:xfrm>
          <a:prstGeom prst="wedgeRectCallout">
            <a:avLst>
              <a:gd name="adj1" fmla="val -38556"/>
              <a:gd name="adj2" fmla="val 99042"/>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必要があれば目標承認のポイントを記入する</a:t>
            </a:r>
            <a:endParaRPr b="1"/>
          </a:p>
        </p:txBody>
      </p:sp>
      <p:sp>
        <p:nvSpPr>
          <p:cNvPr id="383" name="Google Shape;383;g1046701d34d_0_175"/>
          <p:cNvSpPr/>
          <p:nvPr/>
        </p:nvSpPr>
        <p:spPr>
          <a:xfrm>
            <a:off x="6547850" y="179900"/>
            <a:ext cx="1378500" cy="4710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g1046701d34d_0_191"/>
          <p:cNvPicPr preferRelativeResize="0"/>
          <p:nvPr/>
        </p:nvPicPr>
        <p:blipFill rotWithShape="1">
          <a:blip r:embed="rId3">
            <a:alphaModFix/>
          </a:blip>
          <a:srcRect/>
          <a:stretch/>
        </p:blipFill>
        <p:spPr>
          <a:xfrm>
            <a:off x="2586637" y="1474515"/>
            <a:ext cx="7193951" cy="1987802"/>
          </a:xfrm>
          <a:prstGeom prst="rect">
            <a:avLst/>
          </a:prstGeom>
          <a:noFill/>
          <a:ln w="9525" cap="flat" cmpd="sng">
            <a:solidFill>
              <a:schemeClr val="dk2"/>
            </a:solidFill>
            <a:prstDash val="solid"/>
            <a:round/>
            <a:headEnd type="none" w="sm" len="sm"/>
            <a:tailEnd type="none" w="sm" len="sm"/>
          </a:ln>
        </p:spPr>
      </p:pic>
      <p:sp>
        <p:nvSpPr>
          <p:cNvPr id="389" name="Google Shape;389;g1046701d34d_0_191"/>
          <p:cNvSpPr/>
          <p:nvPr/>
        </p:nvSpPr>
        <p:spPr>
          <a:xfrm>
            <a:off x="298425" y="5463125"/>
            <a:ext cx="9284400" cy="924300"/>
          </a:xfrm>
          <a:prstGeom prst="roundRect">
            <a:avLst>
              <a:gd name="adj" fmla="val 16667"/>
            </a:avLst>
          </a:prstGeom>
          <a:noFill/>
          <a:ln w="12700" cap="flat" cmpd="sng">
            <a:solidFill>
              <a:srgbClr val="00A8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0" name="Google Shape;390;g1046701d34d_0_191"/>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1" name="Google Shape;391;g1046701d34d_0_191"/>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目標の差し戻し</a:t>
            </a:r>
            <a:endParaRPr sz="2400" b="0" i="0" u="none" strike="noStrike" cap="none">
              <a:solidFill>
                <a:schemeClr val="lt1"/>
              </a:solidFill>
              <a:latin typeface="Arial"/>
              <a:ea typeface="Arial"/>
              <a:cs typeface="Arial"/>
              <a:sym typeface="Arial"/>
            </a:endParaRPr>
          </a:p>
        </p:txBody>
      </p:sp>
      <p:pic>
        <p:nvPicPr>
          <p:cNvPr id="392" name="Google Shape;392;g1046701d34d_0_191"/>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393" name="Google Shape;393;g1046701d34d_0_191"/>
          <p:cNvSpPr/>
          <p:nvPr/>
        </p:nvSpPr>
        <p:spPr>
          <a:xfrm>
            <a:off x="8453973" y="2164625"/>
            <a:ext cx="639300" cy="3039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4" name="Google Shape;394;g1046701d34d_0_191"/>
          <p:cNvSpPr txBox="1"/>
          <p:nvPr/>
        </p:nvSpPr>
        <p:spPr>
          <a:xfrm>
            <a:off x="0" y="983095"/>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被評価者が再度目標を検討する必要がある場合</a:t>
            </a:r>
            <a:r>
              <a:rPr lang="ja-JP" sz="1800" b="1">
                <a:solidFill>
                  <a:schemeClr val="dk1"/>
                </a:solidFill>
              </a:rPr>
              <a:t>、</a:t>
            </a:r>
            <a:r>
              <a:rPr lang="ja-JP" sz="1800" b="1">
                <a:solidFill>
                  <a:srgbClr val="FF9300"/>
                </a:solidFill>
              </a:rPr>
              <a:t>［</a:t>
            </a:r>
            <a:r>
              <a:rPr lang="ja-JP" sz="1800" b="1" i="0" u="none" strike="noStrike" cap="none">
                <a:solidFill>
                  <a:srgbClr val="FF9300"/>
                </a:solidFill>
                <a:latin typeface="Arial"/>
                <a:ea typeface="Arial"/>
                <a:cs typeface="Arial"/>
                <a:sym typeface="Arial"/>
              </a:rPr>
              <a:t>目標差し戻し</a:t>
            </a:r>
            <a:r>
              <a:rPr lang="ja-JP" sz="1800" b="1">
                <a:solidFill>
                  <a:srgbClr val="FF9300"/>
                </a:solidFill>
              </a:rPr>
              <a:t>］</a:t>
            </a:r>
            <a:r>
              <a:rPr lang="ja-JP" sz="1800" b="1" i="0" u="none" strike="noStrike" cap="none">
                <a:solidFill>
                  <a:schemeClr val="dk1"/>
                </a:solidFill>
                <a:latin typeface="Arial"/>
                <a:ea typeface="Arial"/>
                <a:cs typeface="Arial"/>
                <a:sym typeface="Arial"/>
              </a:rPr>
              <a:t>を行ってください</a:t>
            </a:r>
            <a:endParaRPr sz="1800" b="1" i="0" u="none" strike="noStrike" cap="none">
              <a:solidFill>
                <a:schemeClr val="dk1"/>
              </a:solidFill>
              <a:latin typeface="Arial"/>
              <a:ea typeface="Arial"/>
              <a:cs typeface="Arial"/>
              <a:sym typeface="Arial"/>
            </a:endParaRPr>
          </a:p>
        </p:txBody>
      </p:sp>
      <p:sp>
        <p:nvSpPr>
          <p:cNvPr id="395" name="Google Shape;395;g1046701d34d_0_191"/>
          <p:cNvSpPr/>
          <p:nvPr/>
        </p:nvSpPr>
        <p:spPr>
          <a:xfrm>
            <a:off x="86625" y="5138927"/>
            <a:ext cx="3978000" cy="424500"/>
          </a:xfrm>
          <a:prstGeom prst="rect">
            <a:avLst/>
          </a:prstGeom>
          <a:solidFill>
            <a:schemeClr val="lt1"/>
          </a:solidFill>
          <a:ln w="12700" cap="flat" cmpd="sng">
            <a:solidFill>
              <a:srgbClr val="00A8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6" name="Google Shape;396;g1046701d34d_0_191"/>
          <p:cNvSpPr txBox="1"/>
          <p:nvPr/>
        </p:nvSpPr>
        <p:spPr>
          <a:xfrm>
            <a:off x="489998" y="5194121"/>
            <a:ext cx="3416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差し戻し</a:t>
            </a:r>
            <a:r>
              <a:rPr lang="ja-JP" sz="1800">
                <a:solidFill>
                  <a:schemeClr val="dk1"/>
                </a:solidFill>
              </a:rPr>
              <a:t>について</a:t>
            </a:r>
            <a:endParaRPr sz="1400" b="0" i="0" u="none" strike="noStrike" cap="none">
              <a:solidFill>
                <a:srgbClr val="000000"/>
              </a:solidFill>
              <a:latin typeface="Arial"/>
              <a:ea typeface="Arial"/>
              <a:cs typeface="Arial"/>
              <a:sym typeface="Arial"/>
            </a:endParaRPr>
          </a:p>
        </p:txBody>
      </p:sp>
      <p:pic>
        <p:nvPicPr>
          <p:cNvPr id="397" name="Google Shape;397;g1046701d34d_0_191" descr="バッジ: 疑問符 枠線"/>
          <p:cNvPicPr preferRelativeResize="0"/>
          <p:nvPr/>
        </p:nvPicPr>
        <p:blipFill rotWithShape="1">
          <a:blip r:embed="rId5">
            <a:alphaModFix/>
          </a:blip>
          <a:srcRect/>
          <a:stretch/>
        </p:blipFill>
        <p:spPr>
          <a:xfrm>
            <a:off x="143950" y="5173050"/>
            <a:ext cx="369300" cy="369300"/>
          </a:xfrm>
          <a:prstGeom prst="rect">
            <a:avLst/>
          </a:prstGeom>
          <a:noFill/>
          <a:ln>
            <a:noFill/>
          </a:ln>
        </p:spPr>
      </p:pic>
      <p:pic>
        <p:nvPicPr>
          <p:cNvPr id="398" name="Google Shape;398;g1046701d34d_0_191"/>
          <p:cNvPicPr preferRelativeResize="0"/>
          <p:nvPr/>
        </p:nvPicPr>
        <p:blipFill rotWithShape="1">
          <a:blip r:embed="rId6">
            <a:alphaModFix/>
          </a:blip>
          <a:srcRect/>
          <a:stretch/>
        </p:blipFill>
        <p:spPr>
          <a:xfrm>
            <a:off x="125410" y="2082904"/>
            <a:ext cx="6353221" cy="2996430"/>
          </a:xfrm>
          <a:prstGeom prst="rect">
            <a:avLst/>
          </a:prstGeom>
          <a:noFill/>
          <a:ln w="9525" cap="flat" cmpd="sng">
            <a:solidFill>
              <a:schemeClr val="dk2"/>
            </a:solidFill>
            <a:prstDash val="solid"/>
            <a:round/>
            <a:headEnd type="none" w="sm" len="sm"/>
            <a:tailEnd type="none" w="sm" len="sm"/>
          </a:ln>
        </p:spPr>
      </p:pic>
      <p:sp>
        <p:nvSpPr>
          <p:cNvPr id="399" name="Google Shape;399;g1046701d34d_0_191"/>
          <p:cNvSpPr/>
          <p:nvPr/>
        </p:nvSpPr>
        <p:spPr>
          <a:xfrm>
            <a:off x="2002589" y="3429000"/>
            <a:ext cx="2645700" cy="6336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0" name="Google Shape;400;g1046701d34d_0_191"/>
          <p:cNvSpPr txBox="1"/>
          <p:nvPr/>
        </p:nvSpPr>
        <p:spPr>
          <a:xfrm>
            <a:off x="546251" y="5563425"/>
            <a:ext cx="88320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rPr>
              <a:t>・差し戻しを行う場合、なぜ差し戻したのか具体的に記載してください。</a:t>
            </a:r>
            <a:endParaRPr sz="1600">
              <a:solidFill>
                <a:schemeClr val="dk1"/>
              </a:solidFill>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rPr>
              <a:t>・差し戻した際は、</a:t>
            </a:r>
            <a:r>
              <a:rPr lang="ja-JP" sz="1600" b="0" i="0" u="none" strike="noStrike" cap="none">
                <a:solidFill>
                  <a:schemeClr val="dk1"/>
                </a:solidFill>
                <a:latin typeface="Arial"/>
                <a:ea typeface="Arial"/>
                <a:cs typeface="Arial"/>
                <a:sym typeface="Arial"/>
              </a:rPr>
              <a:t>被評価者にコメントとともに通知されます。</a:t>
            </a:r>
            <a:r>
              <a:rPr lang="ja-JP" sz="1100">
                <a:solidFill>
                  <a:schemeClr val="dk1"/>
                </a:solidFill>
              </a:rPr>
              <a:t>※通知はご設定によります。</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a:solidFill>
                  <a:schemeClr val="dk1"/>
                </a:solidFill>
              </a:rPr>
              <a:t>・被評価者から再度目標が提出されましたら承認作業を行ってください</a:t>
            </a:r>
            <a:endParaRPr sz="1400" b="0" i="0" u="none" strike="noStrike" cap="none">
              <a:solidFill>
                <a:srgbClr val="000000"/>
              </a:solidFill>
              <a:latin typeface="Arial"/>
              <a:ea typeface="Arial"/>
              <a:cs typeface="Arial"/>
              <a:sym typeface="Arial"/>
            </a:endParaRPr>
          </a:p>
        </p:txBody>
      </p:sp>
      <p:sp>
        <p:nvSpPr>
          <p:cNvPr id="401" name="Google Shape;401;g1046701d34d_0_191"/>
          <p:cNvSpPr/>
          <p:nvPr/>
        </p:nvSpPr>
        <p:spPr>
          <a:xfrm>
            <a:off x="298413" y="1296763"/>
            <a:ext cx="2657400" cy="1008300"/>
          </a:xfrm>
          <a:prstGeom prst="wedgeRectCallout">
            <a:avLst>
              <a:gd name="adj1" fmla="val 87048"/>
              <a:gd name="adj2" fmla="val 38720"/>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キャプチャを差し替える</a:t>
            </a:r>
            <a:endParaRPr b="1"/>
          </a:p>
        </p:txBody>
      </p:sp>
      <p:sp>
        <p:nvSpPr>
          <p:cNvPr id="402" name="Google Shape;402;g1046701d34d_0_191"/>
          <p:cNvSpPr/>
          <p:nvPr/>
        </p:nvSpPr>
        <p:spPr>
          <a:xfrm>
            <a:off x="6547850" y="179900"/>
            <a:ext cx="1378500" cy="4710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05cc11db2c_0_29"/>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a:solidFill>
                  <a:schemeClr val="lt1"/>
                </a:solidFill>
              </a:rPr>
              <a:t>本資料リリース前の最終確認</a:t>
            </a:r>
            <a:endParaRPr sz="1400" b="0" i="0" u="none" strike="noStrike" cap="none">
              <a:solidFill>
                <a:srgbClr val="000000"/>
              </a:solidFill>
              <a:latin typeface="Arial"/>
              <a:ea typeface="Arial"/>
              <a:cs typeface="Arial"/>
              <a:sym typeface="Arial"/>
            </a:endParaRPr>
          </a:p>
        </p:txBody>
      </p:sp>
      <p:sp>
        <p:nvSpPr>
          <p:cNvPr id="87" name="Google Shape;87;g105cc11db2c_0_29"/>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g105cc11db2c_0_29"/>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chemeClr val="dk1"/>
              </a:buClr>
              <a:buSzPts val="2400"/>
              <a:buFont typeface="Arial"/>
              <a:buNone/>
            </a:pPr>
            <a:r>
              <a:rPr lang="ja-JP" sz="2400">
                <a:solidFill>
                  <a:schemeClr val="lt1"/>
                </a:solidFill>
              </a:rPr>
              <a:t>本資料リリース前の最終確認</a:t>
            </a:r>
            <a:endParaRPr sz="1400" b="0" i="0" u="none" strike="noStrike" cap="none">
              <a:solidFill>
                <a:srgbClr val="000000"/>
              </a:solidFill>
              <a:latin typeface="Arial"/>
              <a:ea typeface="Arial"/>
              <a:cs typeface="Arial"/>
              <a:sym typeface="Arial"/>
            </a:endParaRPr>
          </a:p>
        </p:txBody>
      </p:sp>
      <p:pic>
        <p:nvPicPr>
          <p:cNvPr id="89" name="Google Shape;89;g105cc11db2c_0_29"/>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90" name="Google Shape;90;g105cc11db2c_0_29"/>
          <p:cNvSpPr/>
          <p:nvPr/>
        </p:nvSpPr>
        <p:spPr>
          <a:xfrm>
            <a:off x="6527450" y="90000"/>
            <a:ext cx="1378500" cy="650700"/>
          </a:xfrm>
          <a:prstGeom prst="roundRect">
            <a:avLst>
              <a:gd name="adj" fmla="val 1666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【削除必須】</a:t>
            </a:r>
            <a:endParaRPr b="1">
              <a:solidFill>
                <a:srgbClr val="FF0000"/>
              </a:solidFill>
            </a:endParaRPr>
          </a:p>
          <a:p>
            <a:pPr marL="0" lvl="0" indent="0" algn="ctr" rtl="0">
              <a:spcBef>
                <a:spcPts val="0"/>
              </a:spcBef>
              <a:spcAft>
                <a:spcPts val="0"/>
              </a:spcAft>
              <a:buNone/>
            </a:pPr>
            <a:r>
              <a:rPr lang="ja-JP" b="1">
                <a:solidFill>
                  <a:srgbClr val="FF0000"/>
                </a:solidFill>
              </a:rPr>
              <a:t>管理者様向け</a:t>
            </a:r>
            <a:endParaRPr b="1">
              <a:solidFill>
                <a:srgbClr val="FF0000"/>
              </a:solidFill>
            </a:endParaRPr>
          </a:p>
        </p:txBody>
      </p:sp>
      <p:sp>
        <p:nvSpPr>
          <p:cNvPr id="91" name="Google Shape;91;g105cc11db2c_0_29"/>
          <p:cNvSpPr txBox="1"/>
          <p:nvPr/>
        </p:nvSpPr>
        <p:spPr>
          <a:xfrm>
            <a:off x="516750" y="830700"/>
            <a:ext cx="8872500" cy="5880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ja-JP" sz="1700" b="1" i="0" u="sng" strike="noStrike" cap="none">
                <a:solidFill>
                  <a:srgbClr val="000000"/>
                </a:solidFill>
                <a:latin typeface="Arial"/>
                <a:ea typeface="Arial"/>
                <a:cs typeface="Arial"/>
                <a:sym typeface="Arial"/>
              </a:rPr>
              <a:t>■本資料の概要・目的</a:t>
            </a:r>
            <a:endParaRPr sz="17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・本資料はHRBrainをお使いいただく従業員の皆様にHRBrainの操作方法をお伝えするための資料です。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・HRBrain運用開始直前に行う従業員説明会の際のこちらの資料をご提示することを推奨しております。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ja-JP" sz="1700" b="1" i="0" u="sng" strike="noStrike" cap="none">
                <a:solidFill>
                  <a:srgbClr val="000000"/>
                </a:solidFill>
                <a:latin typeface="Arial"/>
                <a:ea typeface="Arial"/>
                <a:cs typeface="Arial"/>
                <a:sym typeface="Arial"/>
              </a:rPr>
              <a:t>■本資料の使い方</a:t>
            </a:r>
            <a:endParaRPr sz="17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①不要なスライドの削除</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貴社のご運用上に不要なスライドについては削除してお使いください。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②黄色の吹き出し部分の修正</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黄色の吹き出し部分はHRBrainからの修正アドバイスの箇所でございます。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吹き出し部分に記載されている内容の修正をお願いいたします。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（例）貴社HRBrainのキャプチャに張り替える、等</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③黄色の吹き出しを削除</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吹き出し部分の修正が完了したら、吹き出しを削除お願いいたします。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④アジェンダの修正</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本スライドの次にアジェンダ（目次）を記載するスライドを用意しております。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修正したマニュアルに合わせてご修正ください。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⑤従業員マニュアルリリース前の最終確認</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「チェックリスト」スライドにてリリース前の最終確認をお願いします。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g105cc11db2c_0_29"/>
          <p:cNvSpPr/>
          <p:nvPr/>
        </p:nvSpPr>
        <p:spPr>
          <a:xfrm>
            <a:off x="6826000" y="4052325"/>
            <a:ext cx="2306400" cy="698400"/>
          </a:xfrm>
          <a:prstGeom prst="wedgeRectCallout">
            <a:avLst>
              <a:gd name="adj1" fmla="val -40793"/>
              <a:gd name="adj2" fmla="val 75397"/>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サンプル</a:t>
            </a:r>
            <a:endParaRPr sz="1400" b="1" i="0" u="none" strike="noStrike" cap="none">
              <a:solidFill>
                <a:srgbClr val="000000"/>
              </a:solidFill>
              <a:latin typeface="Arial"/>
              <a:ea typeface="Arial"/>
              <a:cs typeface="Arial"/>
              <a:sym typeface="Arial"/>
            </a:endParaRPr>
          </a:p>
        </p:txBody>
      </p:sp>
      <p:sp>
        <p:nvSpPr>
          <p:cNvPr id="93" name="Google Shape;93;g105cc11db2c_0_29"/>
          <p:cNvSpPr/>
          <p:nvPr/>
        </p:nvSpPr>
        <p:spPr>
          <a:xfrm>
            <a:off x="2539450" y="1723100"/>
            <a:ext cx="1493400" cy="562200"/>
          </a:xfrm>
          <a:prstGeom prst="homePlate">
            <a:avLst>
              <a:gd name="adj" fmla="val 50000"/>
            </a:avLst>
          </a:prstGeom>
          <a:solidFill>
            <a:schemeClr val="lt1"/>
          </a:solidFill>
          <a:ln w="28575" cap="flat" cmpd="sng">
            <a:solidFill>
              <a:srgbClr val="00A85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初期設定</a:t>
            </a:r>
            <a:endParaRPr sz="1400" b="1" i="0" u="none" strike="noStrike" cap="none">
              <a:solidFill>
                <a:srgbClr val="000000"/>
              </a:solidFill>
              <a:latin typeface="Arial"/>
              <a:ea typeface="Arial"/>
              <a:cs typeface="Arial"/>
              <a:sym typeface="Arial"/>
            </a:endParaRPr>
          </a:p>
        </p:txBody>
      </p:sp>
      <p:sp>
        <p:nvSpPr>
          <p:cNvPr id="94" name="Google Shape;94;g105cc11db2c_0_29"/>
          <p:cNvSpPr/>
          <p:nvPr/>
        </p:nvSpPr>
        <p:spPr>
          <a:xfrm>
            <a:off x="4206300" y="1723100"/>
            <a:ext cx="1493400" cy="562200"/>
          </a:xfrm>
          <a:prstGeom prst="homePlate">
            <a:avLst>
              <a:gd name="adj" fmla="val 50000"/>
            </a:avLst>
          </a:prstGeom>
          <a:solidFill>
            <a:schemeClr val="lt1"/>
          </a:solidFill>
          <a:ln w="28575" cap="flat" cmpd="sng">
            <a:solidFill>
              <a:srgbClr val="00A85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従業員向け</a:t>
            </a:r>
            <a:endParaRPr sz="14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説明会</a:t>
            </a:r>
            <a:endParaRPr sz="1400" b="1" i="0" u="none" strike="noStrike" cap="none">
              <a:solidFill>
                <a:srgbClr val="FF0000"/>
              </a:solidFill>
              <a:latin typeface="Arial"/>
              <a:ea typeface="Arial"/>
              <a:cs typeface="Arial"/>
              <a:sym typeface="Arial"/>
            </a:endParaRPr>
          </a:p>
        </p:txBody>
      </p:sp>
      <p:sp>
        <p:nvSpPr>
          <p:cNvPr id="95" name="Google Shape;95;g105cc11db2c_0_29"/>
          <p:cNvSpPr/>
          <p:nvPr/>
        </p:nvSpPr>
        <p:spPr>
          <a:xfrm>
            <a:off x="5873150" y="1723100"/>
            <a:ext cx="1493400" cy="562200"/>
          </a:xfrm>
          <a:prstGeom prst="homePlate">
            <a:avLst>
              <a:gd name="adj" fmla="val 50000"/>
            </a:avLst>
          </a:prstGeom>
          <a:solidFill>
            <a:schemeClr val="lt1"/>
          </a:solidFill>
          <a:ln w="28575" cap="flat" cmpd="sng">
            <a:solidFill>
              <a:srgbClr val="00A85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運用開始</a:t>
            </a:r>
            <a:endParaRPr sz="1400" b="1" i="0" u="none" strike="noStrike" cap="none">
              <a:solidFill>
                <a:srgbClr val="000000"/>
              </a:solidFill>
              <a:latin typeface="Arial"/>
              <a:ea typeface="Arial"/>
              <a:cs typeface="Arial"/>
              <a:sym typeface="Arial"/>
            </a:endParaRPr>
          </a:p>
        </p:txBody>
      </p:sp>
      <p:sp>
        <p:nvSpPr>
          <p:cNvPr id="96" name="Google Shape;96;g105cc11db2c_0_29"/>
          <p:cNvSpPr txBox="1"/>
          <p:nvPr/>
        </p:nvSpPr>
        <p:spPr>
          <a:xfrm>
            <a:off x="3992850" y="2217075"/>
            <a:ext cx="1920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Calibri"/>
                <a:ea typeface="Calibri"/>
                <a:cs typeface="Calibri"/>
                <a:sym typeface="Calibri"/>
              </a:rPr>
              <a:t>本資料を利用する</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pic>
        <p:nvPicPr>
          <p:cNvPr id="408" name="Google Shape;408;g102d736dc0e_0_367"/>
          <p:cNvPicPr preferRelativeResize="0"/>
          <p:nvPr/>
        </p:nvPicPr>
        <p:blipFill rotWithShape="1">
          <a:blip r:embed="rId3">
            <a:alphaModFix/>
          </a:blip>
          <a:srcRect/>
          <a:stretch/>
        </p:blipFill>
        <p:spPr>
          <a:xfrm>
            <a:off x="7500257" y="6366195"/>
            <a:ext cx="1316250" cy="259542"/>
          </a:xfrm>
          <a:prstGeom prst="rect">
            <a:avLst/>
          </a:prstGeom>
          <a:noFill/>
          <a:ln>
            <a:noFill/>
          </a:ln>
        </p:spPr>
      </p:pic>
      <p:sp>
        <p:nvSpPr>
          <p:cNvPr id="409" name="Google Shape;409;g102d736dc0e_0_367"/>
          <p:cNvSpPr txBox="1">
            <a:spLocks noGrp="1"/>
          </p:cNvSpPr>
          <p:nvPr>
            <p:ph type="ftr" idx="11"/>
          </p:nvPr>
        </p:nvSpPr>
        <p:spPr>
          <a:xfrm>
            <a:off x="135861" y="8585536"/>
            <a:ext cx="1278000" cy="435600"/>
          </a:xfrm>
          <a:prstGeom prst="rect">
            <a:avLst/>
          </a:prstGeom>
          <a:noFill/>
          <a:ln w="9525" cap="flat" cmpd="sng">
            <a:solidFill>
              <a:srgbClr val="BFBFBF"/>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888888"/>
              </a:solidFill>
              <a:latin typeface="Calibri"/>
              <a:ea typeface="Calibri"/>
              <a:cs typeface="Calibri"/>
              <a:sym typeface="Calibri"/>
            </a:endParaRPr>
          </a:p>
        </p:txBody>
      </p:sp>
      <p:sp>
        <p:nvSpPr>
          <p:cNvPr id="410" name="Google Shape;410;g102d736dc0e_0_367"/>
          <p:cNvSpPr txBox="1"/>
          <p:nvPr/>
        </p:nvSpPr>
        <p:spPr>
          <a:xfrm>
            <a:off x="300960" y="6312820"/>
            <a:ext cx="1489200" cy="435600"/>
          </a:xfrm>
          <a:prstGeom prst="rect">
            <a:avLst/>
          </a:prstGeom>
          <a:noFill/>
          <a:ln w="9525" cap="flat" cmpd="sng">
            <a:solidFill>
              <a:srgbClr val="BFBFBF"/>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None/>
            </a:pPr>
            <a:r>
              <a:rPr lang="ja-JP" sz="1200" b="0" i="0" u="none" strike="noStrike" cap="none">
                <a:solidFill>
                  <a:srgbClr val="A5A5A5"/>
                </a:solidFill>
                <a:latin typeface="Arial"/>
                <a:ea typeface="Arial"/>
                <a:cs typeface="Arial"/>
                <a:sym typeface="Arial"/>
              </a:rPr>
              <a:t>CONFIDENTIAL</a:t>
            </a:r>
            <a:endParaRPr sz="1200" b="0" i="0" u="none" strike="noStrike" cap="none">
              <a:solidFill>
                <a:srgbClr val="A5A5A5"/>
              </a:solidFill>
              <a:latin typeface="Arial"/>
              <a:ea typeface="Arial"/>
              <a:cs typeface="Arial"/>
              <a:sym typeface="Arial"/>
            </a:endParaRPr>
          </a:p>
        </p:txBody>
      </p:sp>
      <p:sp>
        <p:nvSpPr>
          <p:cNvPr id="411" name="Google Shape;411;g102d736dc0e_0_367"/>
          <p:cNvSpPr/>
          <p:nvPr/>
        </p:nvSpPr>
        <p:spPr>
          <a:xfrm>
            <a:off x="0" y="0"/>
            <a:ext cx="9906000" cy="7010400"/>
          </a:xfrm>
          <a:prstGeom prst="rect">
            <a:avLst/>
          </a:prstGeom>
          <a:solidFill>
            <a:srgbClr val="00A85F"/>
          </a:solidFill>
          <a:ln>
            <a:noFill/>
          </a:ln>
        </p:spPr>
        <p:txBody>
          <a:bodyPr spcFirstLastPara="1" wrap="square" lIns="79975" tIns="39975" rIns="79975" bIns="39975" anchor="ctr" anchorCtr="0">
            <a:noAutofit/>
          </a:bodyPr>
          <a:lstStyle/>
          <a:p>
            <a:pPr marL="0" marR="0" lvl="0" indent="0" algn="ctr" rtl="0">
              <a:lnSpc>
                <a:spcPct val="100000"/>
              </a:lnSpc>
              <a:spcBef>
                <a:spcPts val="0"/>
              </a:spcBef>
              <a:spcAft>
                <a:spcPts val="0"/>
              </a:spcAft>
              <a:buNone/>
            </a:pPr>
            <a:r>
              <a:rPr lang="ja-JP" sz="5000" b="1">
                <a:solidFill>
                  <a:schemeClr val="lt1"/>
                </a:solidFill>
              </a:rPr>
              <a:t>期末</a:t>
            </a:r>
            <a:endParaRPr sz="5000" b="1" i="0" u="none" strike="noStrike" cap="none">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g1046701d34d_0_234"/>
          <p:cNvPicPr preferRelativeResize="0"/>
          <p:nvPr/>
        </p:nvPicPr>
        <p:blipFill>
          <a:blip r:embed="rId3">
            <a:alphaModFix/>
          </a:blip>
          <a:stretch>
            <a:fillRect/>
          </a:stretch>
        </p:blipFill>
        <p:spPr>
          <a:xfrm>
            <a:off x="318437" y="3057975"/>
            <a:ext cx="9287638" cy="3237475"/>
          </a:xfrm>
          <a:prstGeom prst="rect">
            <a:avLst/>
          </a:prstGeom>
          <a:noFill/>
          <a:ln w="9525" cap="flat" cmpd="sng">
            <a:solidFill>
              <a:schemeClr val="dk1"/>
            </a:solidFill>
            <a:prstDash val="solid"/>
            <a:round/>
            <a:headEnd type="none" w="sm" len="sm"/>
            <a:tailEnd type="none" w="sm" len="sm"/>
          </a:ln>
        </p:spPr>
      </p:pic>
      <p:sp>
        <p:nvSpPr>
          <p:cNvPr id="418" name="Google Shape;418;g1046701d34d_0_234"/>
          <p:cNvSpPr/>
          <p:nvPr/>
        </p:nvSpPr>
        <p:spPr>
          <a:xfrm>
            <a:off x="2690550" y="1325200"/>
            <a:ext cx="4560300" cy="15672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9" name="Google Shape;419;g1046701d34d_0_234"/>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0" name="Google Shape;420;g1046701d34d_0_234"/>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spcBef>
                <a:spcPts val="0"/>
              </a:spcBef>
              <a:spcAft>
                <a:spcPts val="0"/>
              </a:spcAft>
              <a:buNone/>
            </a:pPr>
            <a:r>
              <a:rPr lang="ja-JP" sz="2400">
                <a:solidFill>
                  <a:schemeClr val="lt1"/>
                </a:solidFill>
                <a:latin typeface="Arial"/>
                <a:ea typeface="Arial"/>
                <a:cs typeface="Arial"/>
                <a:sym typeface="Arial"/>
              </a:rPr>
              <a:t>シートの選択方法</a:t>
            </a:r>
            <a:endParaRPr sz="2100">
              <a:solidFill>
                <a:schemeClr val="lt1"/>
              </a:solidFill>
              <a:latin typeface="Arial"/>
              <a:ea typeface="Arial"/>
              <a:cs typeface="Arial"/>
              <a:sym typeface="Arial"/>
            </a:endParaRPr>
          </a:p>
        </p:txBody>
      </p:sp>
      <p:pic>
        <p:nvPicPr>
          <p:cNvPr id="421" name="Google Shape;421;g1046701d34d_0_234"/>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422" name="Google Shape;422;g1046701d34d_0_234"/>
          <p:cNvSpPr txBox="1"/>
          <p:nvPr/>
        </p:nvSpPr>
        <p:spPr>
          <a:xfrm>
            <a:off x="0" y="965880"/>
            <a:ext cx="9906000" cy="3195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dk1"/>
              </a:buClr>
              <a:buSzPts val="1800"/>
              <a:buFont typeface="Arial"/>
              <a:buNone/>
            </a:pPr>
            <a:r>
              <a:rPr lang="ja-JP" sz="1800" b="1">
                <a:solidFill>
                  <a:schemeClr val="dk1"/>
                </a:solidFill>
                <a:latin typeface="Arial"/>
                <a:ea typeface="Arial"/>
                <a:cs typeface="Arial"/>
                <a:sym typeface="Arial"/>
              </a:rPr>
              <a:t>今期の評価期間をプルダウンから選択し、記入するシートを選択します</a:t>
            </a:r>
            <a:endParaRPr sz="1800" b="1">
              <a:solidFill>
                <a:schemeClr val="dk1"/>
              </a:solidFill>
              <a:latin typeface="Arial"/>
              <a:ea typeface="Arial"/>
              <a:cs typeface="Arial"/>
              <a:sym typeface="Arial"/>
            </a:endParaRPr>
          </a:p>
        </p:txBody>
      </p:sp>
      <p:sp>
        <p:nvSpPr>
          <p:cNvPr id="423" name="Google Shape;423;g1046701d34d_0_234"/>
          <p:cNvSpPr/>
          <p:nvPr/>
        </p:nvSpPr>
        <p:spPr>
          <a:xfrm>
            <a:off x="7644825" y="3700575"/>
            <a:ext cx="1850100" cy="285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4" name="Google Shape;424;g1046701d34d_0_234"/>
          <p:cNvSpPr txBox="1"/>
          <p:nvPr/>
        </p:nvSpPr>
        <p:spPr>
          <a:xfrm>
            <a:off x="7112086" y="3548152"/>
            <a:ext cx="415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FF0000"/>
                </a:solidFill>
                <a:latin typeface="Arial"/>
                <a:ea typeface="Arial"/>
                <a:cs typeface="Arial"/>
                <a:sym typeface="Arial"/>
              </a:rPr>
              <a:t>①</a:t>
            </a:r>
            <a:endParaRPr sz="1800">
              <a:solidFill>
                <a:srgbClr val="FF0000"/>
              </a:solidFill>
              <a:latin typeface="Arial"/>
              <a:ea typeface="Arial"/>
              <a:cs typeface="Arial"/>
              <a:sym typeface="Arial"/>
            </a:endParaRPr>
          </a:p>
        </p:txBody>
      </p:sp>
      <p:sp>
        <p:nvSpPr>
          <p:cNvPr id="425" name="Google Shape;425;g1046701d34d_0_234"/>
          <p:cNvSpPr txBox="1"/>
          <p:nvPr/>
        </p:nvSpPr>
        <p:spPr>
          <a:xfrm>
            <a:off x="2788500" y="1298450"/>
            <a:ext cx="4560300" cy="160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Arial"/>
                <a:ea typeface="Arial"/>
                <a:cs typeface="Arial"/>
                <a:sym typeface="Arial"/>
              </a:rPr>
              <a:t>①</a:t>
            </a:r>
            <a:r>
              <a:rPr lang="ja-JP">
                <a:solidFill>
                  <a:schemeClr val="dk1"/>
                </a:solidFill>
              </a:rPr>
              <a:t>［</a:t>
            </a:r>
            <a:r>
              <a:rPr lang="ja-JP" sz="1400">
                <a:solidFill>
                  <a:schemeClr val="dk1"/>
                </a:solidFill>
                <a:latin typeface="Arial"/>
                <a:ea typeface="Arial"/>
                <a:cs typeface="Arial"/>
                <a:sym typeface="Arial"/>
              </a:rPr>
              <a:t>評価期選択</a:t>
            </a:r>
            <a:r>
              <a:rPr lang="ja-JP">
                <a:solidFill>
                  <a:schemeClr val="dk1"/>
                </a:solidFill>
              </a:rPr>
              <a:t>］</a:t>
            </a:r>
            <a:r>
              <a:rPr lang="ja-JP" sz="1400">
                <a:solidFill>
                  <a:schemeClr val="dk1"/>
                </a:solidFill>
                <a:latin typeface="Arial"/>
                <a:ea typeface="Arial"/>
                <a:cs typeface="Arial"/>
                <a:sym typeface="Arial"/>
              </a:rPr>
              <a:t>から</a:t>
            </a:r>
            <a:r>
              <a:rPr lang="ja-JP">
                <a:solidFill>
                  <a:schemeClr val="dk1"/>
                </a:solidFill>
              </a:rPr>
              <a:t>「（該当の評価期名）」を</a:t>
            </a:r>
            <a:r>
              <a:rPr lang="ja-JP" sz="1400">
                <a:solidFill>
                  <a:schemeClr val="dk1"/>
                </a:solidFill>
                <a:latin typeface="Arial"/>
                <a:ea typeface="Arial"/>
                <a:cs typeface="Arial"/>
                <a:sym typeface="Arial"/>
              </a:rPr>
              <a:t>選択</a:t>
            </a: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a:p>
            <a:pPr marL="0" marR="0" lvl="0" indent="0" algn="l" rtl="0">
              <a:spcBef>
                <a:spcPts val="0"/>
              </a:spcBef>
              <a:spcAft>
                <a:spcPts val="0"/>
              </a:spcAft>
              <a:buNone/>
            </a:pPr>
            <a:r>
              <a:rPr lang="ja-JP" sz="1400">
                <a:solidFill>
                  <a:schemeClr val="dk1"/>
                </a:solidFill>
                <a:latin typeface="Arial"/>
                <a:ea typeface="Arial"/>
                <a:cs typeface="Arial"/>
                <a:sym typeface="Arial"/>
              </a:rPr>
              <a:t>②</a:t>
            </a:r>
            <a:r>
              <a:rPr lang="ja-JP">
                <a:solidFill>
                  <a:schemeClr val="dk1"/>
                </a:solidFill>
              </a:rPr>
              <a:t>［</a:t>
            </a:r>
            <a:r>
              <a:rPr lang="ja-JP" sz="1400">
                <a:solidFill>
                  <a:schemeClr val="dk1"/>
                </a:solidFill>
                <a:latin typeface="Arial"/>
                <a:ea typeface="Arial"/>
                <a:cs typeface="Arial"/>
                <a:sym typeface="Arial"/>
              </a:rPr>
              <a:t>自分のシート</a:t>
            </a:r>
            <a:r>
              <a:rPr lang="ja-JP">
                <a:solidFill>
                  <a:schemeClr val="dk1"/>
                </a:solidFill>
              </a:rPr>
              <a:t>］をクリック</a:t>
            </a:r>
            <a:endParaRPr>
              <a:solidFill>
                <a:schemeClr val="dk1"/>
              </a:solidFill>
            </a:endParaRPr>
          </a:p>
          <a:p>
            <a:pPr marL="0" marR="0" lvl="0" indent="0" algn="l" rtl="0">
              <a:spcBef>
                <a:spcPts val="0"/>
              </a:spcBef>
              <a:spcAft>
                <a:spcPts val="0"/>
              </a:spcAft>
              <a:buNone/>
            </a:pPr>
            <a:endParaRPr>
              <a:solidFill>
                <a:schemeClr val="dk1"/>
              </a:solidFill>
            </a:endParaRPr>
          </a:p>
          <a:p>
            <a:pPr marL="0" marR="0" lvl="0" indent="0" algn="l" rtl="0">
              <a:spcBef>
                <a:spcPts val="0"/>
              </a:spcBef>
              <a:spcAft>
                <a:spcPts val="0"/>
              </a:spcAft>
              <a:buNone/>
            </a:pPr>
            <a:r>
              <a:rPr lang="ja-JP">
                <a:solidFill>
                  <a:schemeClr val="dk1"/>
                </a:solidFill>
              </a:rPr>
              <a:t>③［</a:t>
            </a:r>
            <a:r>
              <a:rPr lang="ja-JP" sz="1400">
                <a:solidFill>
                  <a:schemeClr val="dk1"/>
                </a:solidFill>
                <a:latin typeface="Arial"/>
                <a:ea typeface="Arial"/>
                <a:cs typeface="Arial"/>
                <a:sym typeface="Arial"/>
              </a:rPr>
              <a:t>未振り返り</a:t>
            </a:r>
            <a:r>
              <a:rPr lang="ja-JP">
                <a:solidFill>
                  <a:schemeClr val="dk1"/>
                </a:solidFill>
              </a:rPr>
              <a:t>］</a:t>
            </a:r>
            <a:r>
              <a:rPr lang="ja-JP" sz="1400">
                <a:solidFill>
                  <a:schemeClr val="dk1"/>
                </a:solidFill>
                <a:latin typeface="Arial"/>
                <a:ea typeface="Arial"/>
                <a:cs typeface="Arial"/>
                <a:sym typeface="Arial"/>
              </a:rPr>
              <a:t>をクリック</a:t>
            </a: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a:p>
            <a:pPr marL="0" marR="0" lvl="0" indent="0" algn="l" rtl="0">
              <a:spcBef>
                <a:spcPts val="0"/>
              </a:spcBef>
              <a:spcAft>
                <a:spcPts val="0"/>
              </a:spcAft>
              <a:buNone/>
            </a:pPr>
            <a:r>
              <a:rPr lang="ja-JP">
                <a:solidFill>
                  <a:schemeClr val="dk1"/>
                </a:solidFill>
              </a:rPr>
              <a:t>④  </a:t>
            </a:r>
            <a:r>
              <a:rPr lang="ja-JP" sz="1400">
                <a:solidFill>
                  <a:schemeClr val="dk1"/>
                </a:solidFill>
                <a:latin typeface="Arial"/>
                <a:ea typeface="Arial"/>
                <a:cs typeface="Arial"/>
                <a:sym typeface="Arial"/>
              </a:rPr>
              <a:t>振り返りを行うシートを選択</a:t>
            </a:r>
            <a:endParaRPr>
              <a:solidFill>
                <a:schemeClr val="dk1"/>
              </a:solidFill>
            </a:endParaRPr>
          </a:p>
        </p:txBody>
      </p:sp>
      <p:sp>
        <p:nvSpPr>
          <p:cNvPr id="426" name="Google Shape;426;g1046701d34d_0_234"/>
          <p:cNvSpPr/>
          <p:nvPr/>
        </p:nvSpPr>
        <p:spPr>
          <a:xfrm>
            <a:off x="410625" y="4109250"/>
            <a:ext cx="3057600" cy="3195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7" name="Google Shape;427;g1046701d34d_0_234"/>
          <p:cNvSpPr txBox="1"/>
          <p:nvPr/>
        </p:nvSpPr>
        <p:spPr>
          <a:xfrm>
            <a:off x="211629" y="3798300"/>
            <a:ext cx="415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FF0000"/>
                </a:solidFill>
                <a:latin typeface="Arial"/>
                <a:ea typeface="Arial"/>
                <a:cs typeface="Arial"/>
                <a:sym typeface="Arial"/>
              </a:rPr>
              <a:t>②</a:t>
            </a:r>
            <a:endParaRPr/>
          </a:p>
        </p:txBody>
      </p:sp>
      <p:sp>
        <p:nvSpPr>
          <p:cNvPr id="428" name="Google Shape;428;g1046701d34d_0_234"/>
          <p:cNvSpPr/>
          <p:nvPr/>
        </p:nvSpPr>
        <p:spPr>
          <a:xfrm rot="10800000" flipH="1">
            <a:off x="480550" y="5385200"/>
            <a:ext cx="3688500" cy="6423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9" name="Google Shape;429;g1046701d34d_0_234"/>
          <p:cNvSpPr txBox="1"/>
          <p:nvPr/>
        </p:nvSpPr>
        <p:spPr>
          <a:xfrm>
            <a:off x="2309729" y="4428739"/>
            <a:ext cx="415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FF0000"/>
                </a:solidFill>
                <a:latin typeface="Arial"/>
                <a:ea typeface="Arial"/>
                <a:cs typeface="Arial"/>
                <a:sym typeface="Arial"/>
              </a:rPr>
              <a:t>③</a:t>
            </a:r>
            <a:endParaRPr/>
          </a:p>
        </p:txBody>
      </p:sp>
      <p:sp>
        <p:nvSpPr>
          <p:cNvPr id="430" name="Google Shape;430;g1046701d34d_0_234"/>
          <p:cNvSpPr/>
          <p:nvPr/>
        </p:nvSpPr>
        <p:spPr>
          <a:xfrm>
            <a:off x="125400" y="1905975"/>
            <a:ext cx="2559900" cy="1008300"/>
          </a:xfrm>
          <a:prstGeom prst="wedgeRectCallout">
            <a:avLst>
              <a:gd name="adj1" fmla="val 68534"/>
              <a:gd name="adj2" fmla="val 118456"/>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ダッシュボード「自分のシート」タブのキャプチャを貼る</a:t>
            </a:r>
            <a:endParaRPr b="1"/>
          </a:p>
        </p:txBody>
      </p:sp>
      <p:sp>
        <p:nvSpPr>
          <p:cNvPr id="431" name="Google Shape;431;g1046701d34d_0_234"/>
          <p:cNvSpPr/>
          <p:nvPr/>
        </p:nvSpPr>
        <p:spPr>
          <a:xfrm>
            <a:off x="6547850" y="179900"/>
            <a:ext cx="1378500" cy="471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sp>
        <p:nvSpPr>
          <p:cNvPr id="432" name="Google Shape;432;g1046701d34d_0_234"/>
          <p:cNvSpPr/>
          <p:nvPr/>
        </p:nvSpPr>
        <p:spPr>
          <a:xfrm>
            <a:off x="7483425" y="1231275"/>
            <a:ext cx="1974000" cy="507600"/>
          </a:xfrm>
          <a:prstGeom prst="wedgeRectCallout">
            <a:avLst>
              <a:gd name="adj1" fmla="val -110025"/>
              <a:gd name="adj2" fmla="val -8939"/>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評価期名を変更する</a:t>
            </a:r>
            <a:endParaRPr b="1"/>
          </a:p>
        </p:txBody>
      </p:sp>
      <p:sp>
        <p:nvSpPr>
          <p:cNvPr id="433" name="Google Shape;433;g1046701d34d_0_234"/>
          <p:cNvSpPr/>
          <p:nvPr/>
        </p:nvSpPr>
        <p:spPr>
          <a:xfrm>
            <a:off x="7406925" y="2140700"/>
            <a:ext cx="1850100" cy="469200"/>
          </a:xfrm>
          <a:prstGeom prst="wedgeRectCallout">
            <a:avLst>
              <a:gd name="adj1" fmla="val -143373"/>
              <a:gd name="adj2" fmla="val 67498"/>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シート名を変更する</a:t>
            </a:r>
            <a:endParaRPr b="1"/>
          </a:p>
        </p:txBody>
      </p:sp>
      <p:sp>
        <p:nvSpPr>
          <p:cNvPr id="434" name="Google Shape;434;g1046701d34d_0_234"/>
          <p:cNvSpPr/>
          <p:nvPr/>
        </p:nvSpPr>
        <p:spPr>
          <a:xfrm>
            <a:off x="2685300" y="4485675"/>
            <a:ext cx="2228100" cy="4692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5" name="Google Shape;435;g1046701d34d_0_234"/>
          <p:cNvSpPr txBox="1"/>
          <p:nvPr/>
        </p:nvSpPr>
        <p:spPr>
          <a:xfrm>
            <a:off x="252329" y="5038339"/>
            <a:ext cx="415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FF0000"/>
                </a:solidFill>
              </a:rPr>
              <a:t>④</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g1046701d34d_0_253"/>
          <p:cNvPicPr preferRelativeResize="0"/>
          <p:nvPr/>
        </p:nvPicPr>
        <p:blipFill>
          <a:blip r:embed="rId3">
            <a:alphaModFix/>
          </a:blip>
          <a:stretch>
            <a:fillRect/>
          </a:stretch>
        </p:blipFill>
        <p:spPr>
          <a:xfrm>
            <a:off x="673100" y="3513675"/>
            <a:ext cx="8360398" cy="2822625"/>
          </a:xfrm>
          <a:prstGeom prst="rect">
            <a:avLst/>
          </a:prstGeom>
          <a:noFill/>
          <a:ln w="9525" cap="flat" cmpd="sng">
            <a:solidFill>
              <a:schemeClr val="dk1"/>
            </a:solidFill>
            <a:prstDash val="solid"/>
            <a:round/>
            <a:headEnd type="none" w="sm" len="sm"/>
            <a:tailEnd type="none" w="sm" len="sm"/>
          </a:ln>
        </p:spPr>
      </p:pic>
      <p:sp>
        <p:nvSpPr>
          <p:cNvPr id="442" name="Google Shape;442;g1046701d34d_0_253"/>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3" name="Google Shape;443;g1046701d34d_0_253"/>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spcBef>
                <a:spcPts val="0"/>
              </a:spcBef>
              <a:spcAft>
                <a:spcPts val="0"/>
              </a:spcAft>
              <a:buNone/>
            </a:pPr>
            <a:r>
              <a:rPr lang="ja-JP" sz="2400">
                <a:solidFill>
                  <a:schemeClr val="lt1"/>
                </a:solidFill>
                <a:latin typeface="Arial"/>
                <a:ea typeface="Arial"/>
                <a:cs typeface="Arial"/>
                <a:sym typeface="Arial"/>
              </a:rPr>
              <a:t>シート内のボタンについて</a:t>
            </a:r>
            <a:endParaRPr/>
          </a:p>
        </p:txBody>
      </p:sp>
      <p:pic>
        <p:nvPicPr>
          <p:cNvPr id="444" name="Google Shape;444;g1046701d34d_0_253"/>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445" name="Google Shape;445;g1046701d34d_0_253"/>
          <p:cNvSpPr txBox="1"/>
          <p:nvPr/>
        </p:nvSpPr>
        <p:spPr>
          <a:xfrm>
            <a:off x="0" y="983095"/>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ja-JP" sz="1800" b="1">
                <a:solidFill>
                  <a:schemeClr val="dk1"/>
                </a:solidFill>
                <a:latin typeface="Arial"/>
                <a:ea typeface="Arial"/>
                <a:cs typeface="Arial"/>
                <a:sym typeface="Arial"/>
              </a:rPr>
              <a:t>シートへ記入したら、以下のボタンの押下を忘れずに行ってください</a:t>
            </a:r>
            <a:endParaRPr sz="1800" b="1">
              <a:solidFill>
                <a:schemeClr val="dk1"/>
              </a:solidFill>
              <a:latin typeface="Arial"/>
              <a:ea typeface="Arial"/>
              <a:cs typeface="Arial"/>
              <a:sym typeface="Arial"/>
            </a:endParaRPr>
          </a:p>
        </p:txBody>
      </p:sp>
      <p:sp>
        <p:nvSpPr>
          <p:cNvPr id="446" name="Google Shape;446;g1046701d34d_0_253"/>
          <p:cNvSpPr txBox="1"/>
          <p:nvPr/>
        </p:nvSpPr>
        <p:spPr>
          <a:xfrm>
            <a:off x="705458" y="1306420"/>
            <a:ext cx="97143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Arial"/>
                <a:ea typeface="Arial"/>
                <a:cs typeface="Arial"/>
                <a:sym typeface="Arial"/>
              </a:rPr>
              <a:t>①　</a:t>
            </a:r>
            <a:r>
              <a:rPr lang="ja-JP" sz="1400">
                <a:solidFill>
                  <a:srgbClr val="00A85F"/>
                </a:solidFill>
                <a:latin typeface="Arial"/>
                <a:ea typeface="Arial"/>
                <a:cs typeface="Arial"/>
                <a:sym typeface="Arial"/>
              </a:rPr>
              <a:t>[下書き]</a:t>
            </a:r>
            <a:endParaRPr/>
          </a:p>
          <a:p>
            <a:pPr marL="0" marR="0" lvl="0" indent="0" algn="l" rtl="0">
              <a:spcBef>
                <a:spcPts val="0"/>
              </a:spcBef>
              <a:spcAft>
                <a:spcPts val="0"/>
              </a:spcAft>
              <a:buNone/>
            </a:pPr>
            <a:r>
              <a:rPr lang="ja-JP" sz="1400">
                <a:solidFill>
                  <a:schemeClr val="dk1"/>
                </a:solidFill>
                <a:latin typeface="Arial"/>
                <a:ea typeface="Arial"/>
                <a:cs typeface="Arial"/>
                <a:sym typeface="Arial"/>
              </a:rPr>
              <a:t>　→　記載内容が、記載者以外からは閲覧できない状態で保存されます。</a:t>
            </a: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a:p>
            <a:pPr marL="0" marR="0" lvl="0" indent="0" algn="l" rtl="0">
              <a:spcBef>
                <a:spcPts val="0"/>
              </a:spcBef>
              <a:spcAft>
                <a:spcPts val="0"/>
              </a:spcAft>
              <a:buNone/>
            </a:pPr>
            <a:r>
              <a:rPr lang="ja-JP" sz="1400">
                <a:solidFill>
                  <a:schemeClr val="dk1"/>
                </a:solidFill>
                <a:latin typeface="Arial"/>
                <a:ea typeface="Arial"/>
                <a:cs typeface="Arial"/>
                <a:sym typeface="Arial"/>
              </a:rPr>
              <a:t>②　</a:t>
            </a:r>
            <a:r>
              <a:rPr lang="ja-JP" sz="1400">
                <a:solidFill>
                  <a:srgbClr val="00A85F"/>
                </a:solidFill>
                <a:latin typeface="Arial"/>
                <a:ea typeface="Arial"/>
                <a:cs typeface="Arial"/>
                <a:sym typeface="Arial"/>
              </a:rPr>
              <a:t>[更新]</a:t>
            </a:r>
            <a:endParaRPr/>
          </a:p>
          <a:p>
            <a:pPr marL="0" marR="0" lvl="0" indent="0" algn="l" rtl="0">
              <a:spcBef>
                <a:spcPts val="0"/>
              </a:spcBef>
              <a:spcAft>
                <a:spcPts val="0"/>
              </a:spcAft>
              <a:buNone/>
            </a:pPr>
            <a:r>
              <a:rPr lang="ja-JP" sz="1400">
                <a:solidFill>
                  <a:schemeClr val="dk1"/>
                </a:solidFill>
                <a:latin typeface="Arial"/>
                <a:ea typeface="Arial"/>
                <a:cs typeface="Arial"/>
                <a:sym typeface="Arial"/>
              </a:rPr>
              <a:t>　→　記載内容が、記載者以外（評価者等）</a:t>
            </a:r>
            <a:r>
              <a:rPr lang="ja-JP">
                <a:solidFill>
                  <a:schemeClr val="dk1"/>
                </a:solidFill>
              </a:rPr>
              <a:t>も</a:t>
            </a:r>
            <a:r>
              <a:rPr lang="ja-JP" sz="1400">
                <a:solidFill>
                  <a:schemeClr val="dk1"/>
                </a:solidFill>
                <a:latin typeface="Arial"/>
                <a:ea typeface="Arial"/>
                <a:cs typeface="Arial"/>
                <a:sym typeface="Arial"/>
              </a:rPr>
              <a:t>閲覧できる状態で保存されます。</a:t>
            </a: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400">
              <a:solidFill>
                <a:srgbClr val="00A85F"/>
              </a:solidFill>
              <a:latin typeface="Arial"/>
              <a:ea typeface="Arial"/>
              <a:cs typeface="Arial"/>
              <a:sym typeface="Arial"/>
            </a:endParaRPr>
          </a:p>
          <a:p>
            <a:pPr marL="0" marR="0" lvl="0" indent="0" algn="l" rtl="0">
              <a:spcBef>
                <a:spcPts val="0"/>
              </a:spcBef>
              <a:spcAft>
                <a:spcPts val="0"/>
              </a:spcAft>
              <a:buNone/>
            </a:pPr>
            <a:r>
              <a:rPr lang="ja-JP" sz="1400">
                <a:solidFill>
                  <a:schemeClr val="dk1"/>
                </a:solidFill>
                <a:latin typeface="Arial"/>
                <a:ea typeface="Arial"/>
                <a:cs typeface="Arial"/>
                <a:sym typeface="Arial"/>
              </a:rPr>
              <a:t>③　</a:t>
            </a:r>
            <a:r>
              <a:rPr lang="ja-JP" sz="1400">
                <a:solidFill>
                  <a:srgbClr val="00A85F"/>
                </a:solidFill>
                <a:latin typeface="Arial"/>
                <a:ea typeface="Arial"/>
                <a:cs typeface="Arial"/>
                <a:sym typeface="Arial"/>
              </a:rPr>
              <a:t>[振り返り完了し評価依頼]</a:t>
            </a:r>
            <a:endParaRPr/>
          </a:p>
          <a:p>
            <a:pPr marL="0" marR="0" lvl="0" indent="0" algn="l" rtl="0">
              <a:spcBef>
                <a:spcPts val="0"/>
              </a:spcBef>
              <a:spcAft>
                <a:spcPts val="0"/>
              </a:spcAft>
              <a:buNone/>
            </a:pPr>
            <a:r>
              <a:rPr lang="ja-JP" sz="1400">
                <a:solidFill>
                  <a:schemeClr val="dk1"/>
                </a:solidFill>
                <a:latin typeface="Arial"/>
                <a:ea typeface="Arial"/>
                <a:cs typeface="Arial"/>
                <a:sym typeface="Arial"/>
              </a:rPr>
              <a:t>　→　記載内容が、記載者以外（評価者等）</a:t>
            </a:r>
            <a:r>
              <a:rPr lang="ja-JP">
                <a:solidFill>
                  <a:schemeClr val="dk1"/>
                </a:solidFill>
              </a:rPr>
              <a:t>も</a:t>
            </a:r>
            <a:r>
              <a:rPr lang="ja-JP" sz="1400">
                <a:solidFill>
                  <a:schemeClr val="dk1"/>
                </a:solidFill>
                <a:latin typeface="Arial"/>
                <a:ea typeface="Arial"/>
                <a:cs typeface="Arial"/>
                <a:sym typeface="Arial"/>
              </a:rPr>
              <a:t>閲覧できる状態で保存され、</a:t>
            </a:r>
            <a:endParaRPr sz="1400">
              <a:solidFill>
                <a:schemeClr val="dk1"/>
              </a:solidFill>
              <a:latin typeface="Arial"/>
              <a:ea typeface="Arial"/>
              <a:cs typeface="Arial"/>
              <a:sym typeface="Arial"/>
            </a:endParaRPr>
          </a:p>
          <a:p>
            <a:pPr marL="0" marR="0" lvl="0" indent="0" algn="l" rtl="0">
              <a:spcBef>
                <a:spcPts val="0"/>
              </a:spcBef>
              <a:spcAft>
                <a:spcPts val="0"/>
              </a:spcAft>
              <a:buNone/>
            </a:pPr>
            <a:r>
              <a:rPr lang="ja-JP" sz="1400">
                <a:solidFill>
                  <a:schemeClr val="dk1"/>
                </a:solidFill>
                <a:latin typeface="Arial"/>
                <a:ea typeface="Arial"/>
                <a:cs typeface="Arial"/>
                <a:sym typeface="Arial"/>
              </a:rPr>
              <a:t>　　　振り返りが完了します。</a:t>
            </a:r>
            <a:endParaRPr sz="1400">
              <a:solidFill>
                <a:schemeClr val="dk1"/>
              </a:solidFill>
              <a:latin typeface="Arial"/>
              <a:ea typeface="Arial"/>
              <a:cs typeface="Arial"/>
              <a:sym typeface="Arial"/>
            </a:endParaRPr>
          </a:p>
        </p:txBody>
      </p:sp>
      <p:pic>
        <p:nvPicPr>
          <p:cNvPr id="447" name="Google Shape;447;g1046701d34d_0_253"/>
          <p:cNvPicPr preferRelativeResize="0"/>
          <p:nvPr/>
        </p:nvPicPr>
        <p:blipFill rotWithShape="1">
          <a:blip r:embed="rId5">
            <a:alphaModFix/>
          </a:blip>
          <a:srcRect r="45849"/>
          <a:stretch/>
        </p:blipFill>
        <p:spPr>
          <a:xfrm>
            <a:off x="7457298" y="1385211"/>
            <a:ext cx="962802" cy="495300"/>
          </a:xfrm>
          <a:prstGeom prst="rect">
            <a:avLst/>
          </a:prstGeom>
          <a:noFill/>
          <a:ln>
            <a:noFill/>
          </a:ln>
        </p:spPr>
      </p:pic>
      <p:sp>
        <p:nvSpPr>
          <p:cNvPr id="448" name="Google Shape;448;g1046701d34d_0_253"/>
          <p:cNvSpPr/>
          <p:nvPr/>
        </p:nvSpPr>
        <p:spPr>
          <a:xfrm>
            <a:off x="762000" y="4450800"/>
            <a:ext cx="309900" cy="2769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9" name="Google Shape;449;g1046701d34d_0_253"/>
          <p:cNvSpPr/>
          <p:nvPr/>
        </p:nvSpPr>
        <p:spPr>
          <a:xfrm>
            <a:off x="8022050" y="4457775"/>
            <a:ext cx="962700" cy="2658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0" name="Google Shape;450;g1046701d34d_0_253"/>
          <p:cNvSpPr txBox="1"/>
          <p:nvPr/>
        </p:nvSpPr>
        <p:spPr>
          <a:xfrm>
            <a:off x="1412153" y="4289780"/>
            <a:ext cx="415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FF0000"/>
                </a:solidFill>
                <a:latin typeface="Arial"/>
                <a:ea typeface="Arial"/>
                <a:cs typeface="Arial"/>
                <a:sym typeface="Arial"/>
              </a:rPr>
              <a:t>②</a:t>
            </a:r>
            <a:endParaRPr/>
          </a:p>
        </p:txBody>
      </p:sp>
      <p:sp>
        <p:nvSpPr>
          <p:cNvPr id="451" name="Google Shape;451;g1046701d34d_0_253"/>
          <p:cNvSpPr txBox="1"/>
          <p:nvPr/>
        </p:nvSpPr>
        <p:spPr>
          <a:xfrm>
            <a:off x="346503" y="4289778"/>
            <a:ext cx="415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FF0000"/>
                </a:solidFill>
                <a:latin typeface="Arial"/>
                <a:ea typeface="Arial"/>
                <a:cs typeface="Arial"/>
                <a:sym typeface="Arial"/>
              </a:rPr>
              <a:t>①</a:t>
            </a:r>
            <a:endParaRPr/>
          </a:p>
        </p:txBody>
      </p:sp>
      <p:sp>
        <p:nvSpPr>
          <p:cNvPr id="452" name="Google Shape;452;g1046701d34d_0_253"/>
          <p:cNvSpPr/>
          <p:nvPr/>
        </p:nvSpPr>
        <p:spPr>
          <a:xfrm>
            <a:off x="1131175" y="4456350"/>
            <a:ext cx="309900" cy="2658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3" name="Google Shape;453;g1046701d34d_0_253"/>
          <p:cNvSpPr txBox="1"/>
          <p:nvPr/>
        </p:nvSpPr>
        <p:spPr>
          <a:xfrm>
            <a:off x="7647150" y="4289784"/>
            <a:ext cx="415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FF0000"/>
                </a:solidFill>
                <a:latin typeface="Arial"/>
                <a:ea typeface="Arial"/>
                <a:cs typeface="Arial"/>
                <a:sym typeface="Arial"/>
              </a:rPr>
              <a:t>③</a:t>
            </a:r>
            <a:endParaRPr/>
          </a:p>
        </p:txBody>
      </p:sp>
      <p:pic>
        <p:nvPicPr>
          <p:cNvPr id="454" name="Google Shape;454;g1046701d34d_0_253"/>
          <p:cNvPicPr preferRelativeResize="0"/>
          <p:nvPr/>
        </p:nvPicPr>
        <p:blipFill rotWithShape="1">
          <a:blip r:embed="rId6">
            <a:alphaModFix/>
          </a:blip>
          <a:srcRect/>
          <a:stretch/>
        </p:blipFill>
        <p:spPr>
          <a:xfrm>
            <a:off x="7456236" y="2635856"/>
            <a:ext cx="1927727" cy="546361"/>
          </a:xfrm>
          <a:prstGeom prst="rect">
            <a:avLst/>
          </a:prstGeom>
          <a:noFill/>
          <a:ln>
            <a:noFill/>
          </a:ln>
        </p:spPr>
      </p:pic>
      <p:pic>
        <p:nvPicPr>
          <p:cNvPr id="455" name="Google Shape;455;g1046701d34d_0_253"/>
          <p:cNvPicPr preferRelativeResize="0"/>
          <p:nvPr/>
        </p:nvPicPr>
        <p:blipFill rotWithShape="1">
          <a:blip r:embed="rId7">
            <a:alphaModFix/>
          </a:blip>
          <a:srcRect/>
          <a:stretch/>
        </p:blipFill>
        <p:spPr>
          <a:xfrm>
            <a:off x="7456236" y="2004140"/>
            <a:ext cx="785577" cy="583571"/>
          </a:xfrm>
          <a:prstGeom prst="rect">
            <a:avLst/>
          </a:prstGeom>
          <a:noFill/>
          <a:ln>
            <a:noFill/>
          </a:ln>
        </p:spPr>
      </p:pic>
      <p:sp>
        <p:nvSpPr>
          <p:cNvPr id="456" name="Google Shape;456;g1046701d34d_0_253"/>
          <p:cNvSpPr/>
          <p:nvPr/>
        </p:nvSpPr>
        <p:spPr>
          <a:xfrm>
            <a:off x="2448788" y="4192225"/>
            <a:ext cx="2657400" cy="1008300"/>
          </a:xfrm>
          <a:prstGeom prst="wedgeRectCallout">
            <a:avLst>
              <a:gd name="adj1" fmla="val 68534"/>
              <a:gd name="adj2" fmla="val 118456"/>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シート内のキャプチャに差し替える</a:t>
            </a:r>
            <a:endParaRPr b="1"/>
          </a:p>
        </p:txBody>
      </p:sp>
      <p:sp>
        <p:nvSpPr>
          <p:cNvPr id="457" name="Google Shape;457;g1046701d34d_0_253"/>
          <p:cNvSpPr/>
          <p:nvPr/>
        </p:nvSpPr>
        <p:spPr>
          <a:xfrm>
            <a:off x="6547850" y="179900"/>
            <a:ext cx="1378500" cy="471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g1046701d34d_0_275"/>
          <p:cNvPicPr preferRelativeResize="0"/>
          <p:nvPr/>
        </p:nvPicPr>
        <p:blipFill>
          <a:blip r:embed="rId3">
            <a:alphaModFix/>
          </a:blip>
          <a:stretch>
            <a:fillRect/>
          </a:stretch>
        </p:blipFill>
        <p:spPr>
          <a:xfrm>
            <a:off x="304863" y="2384325"/>
            <a:ext cx="9296274" cy="3533450"/>
          </a:xfrm>
          <a:prstGeom prst="rect">
            <a:avLst/>
          </a:prstGeom>
          <a:noFill/>
          <a:ln w="9525" cap="flat" cmpd="sng">
            <a:solidFill>
              <a:schemeClr val="dk1"/>
            </a:solidFill>
            <a:prstDash val="solid"/>
            <a:round/>
            <a:headEnd type="none" w="sm" len="sm"/>
            <a:tailEnd type="none" w="sm" len="sm"/>
          </a:ln>
        </p:spPr>
      </p:pic>
      <p:sp>
        <p:nvSpPr>
          <p:cNvPr id="463" name="Google Shape;463;g1046701d34d_0_275"/>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4" name="Google Shape;464;g1046701d34d_0_275"/>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spcBef>
                <a:spcPts val="0"/>
              </a:spcBef>
              <a:spcAft>
                <a:spcPts val="0"/>
              </a:spcAft>
              <a:buNone/>
            </a:pPr>
            <a:r>
              <a:rPr lang="ja-JP" sz="2400">
                <a:solidFill>
                  <a:schemeClr val="lt1"/>
                </a:solidFill>
                <a:latin typeface="Arial"/>
                <a:ea typeface="Arial"/>
                <a:cs typeface="Arial"/>
                <a:sym typeface="Arial"/>
              </a:rPr>
              <a:t>シートの記入方法</a:t>
            </a:r>
            <a:r>
              <a:rPr lang="ja-JP" sz="2400">
                <a:solidFill>
                  <a:schemeClr val="lt1"/>
                </a:solidFill>
              </a:rPr>
              <a:t>（振り返りコメント）</a:t>
            </a:r>
            <a:endParaRPr sz="2400">
              <a:solidFill>
                <a:schemeClr val="lt1"/>
              </a:solidFill>
              <a:latin typeface="Arial"/>
              <a:ea typeface="Arial"/>
              <a:cs typeface="Arial"/>
              <a:sym typeface="Arial"/>
            </a:endParaRPr>
          </a:p>
        </p:txBody>
      </p:sp>
      <p:pic>
        <p:nvPicPr>
          <p:cNvPr id="465" name="Google Shape;465;g1046701d34d_0_275"/>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466" name="Google Shape;466;g1046701d34d_0_275"/>
          <p:cNvSpPr txBox="1"/>
          <p:nvPr/>
        </p:nvSpPr>
        <p:spPr>
          <a:xfrm>
            <a:off x="0" y="983095"/>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ja-JP" sz="1800" b="1">
                <a:solidFill>
                  <a:schemeClr val="dk1"/>
                </a:solidFill>
              </a:rPr>
              <a:t>シートに</a:t>
            </a:r>
            <a:r>
              <a:rPr lang="ja-JP" sz="1800" b="1">
                <a:solidFill>
                  <a:srgbClr val="FF9300"/>
                </a:solidFill>
                <a:latin typeface="Arial"/>
                <a:ea typeface="Arial"/>
                <a:cs typeface="Arial"/>
                <a:sym typeface="Arial"/>
              </a:rPr>
              <a:t>自己振り返り</a:t>
            </a:r>
            <a:r>
              <a:rPr lang="ja-JP" sz="1800" b="1">
                <a:solidFill>
                  <a:schemeClr val="dk1"/>
                </a:solidFill>
                <a:latin typeface="Arial"/>
                <a:ea typeface="Arial"/>
                <a:cs typeface="Arial"/>
                <a:sym typeface="Arial"/>
              </a:rPr>
              <a:t>を記入します</a:t>
            </a:r>
            <a:endParaRPr sz="1800" b="1">
              <a:solidFill>
                <a:schemeClr val="dk1"/>
              </a:solidFill>
              <a:latin typeface="Arial"/>
              <a:ea typeface="Arial"/>
              <a:cs typeface="Arial"/>
              <a:sym typeface="Arial"/>
            </a:endParaRPr>
          </a:p>
        </p:txBody>
      </p:sp>
      <p:sp>
        <p:nvSpPr>
          <p:cNvPr id="467" name="Google Shape;467;g1046701d34d_0_275"/>
          <p:cNvSpPr/>
          <p:nvPr/>
        </p:nvSpPr>
        <p:spPr>
          <a:xfrm>
            <a:off x="5160825" y="3058125"/>
            <a:ext cx="3706200" cy="2549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8" name="Google Shape;468;g1046701d34d_0_275"/>
          <p:cNvSpPr txBox="1"/>
          <p:nvPr/>
        </p:nvSpPr>
        <p:spPr>
          <a:xfrm>
            <a:off x="1364100" y="1401215"/>
            <a:ext cx="7196400" cy="830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400"/>
              <a:buFont typeface="Arial"/>
              <a:buNone/>
            </a:pPr>
            <a:r>
              <a:rPr lang="ja-JP" sz="1600" b="1">
                <a:solidFill>
                  <a:schemeClr val="dk1"/>
                </a:solidFill>
                <a:latin typeface="Arial"/>
                <a:ea typeface="Arial"/>
                <a:cs typeface="Arial"/>
                <a:sym typeface="Arial"/>
              </a:rPr>
              <a:t>画面左側の目標を参照しながら、</a:t>
            </a:r>
            <a:r>
              <a:rPr lang="ja-JP" sz="1600" b="1"/>
              <a:t>振り返り</a:t>
            </a:r>
            <a:r>
              <a:rPr lang="ja-JP" b="1"/>
              <a:t>（目標に対する実績や達成状況など）</a:t>
            </a:r>
            <a:r>
              <a:rPr lang="ja-JP" sz="1600" b="1">
                <a:solidFill>
                  <a:schemeClr val="dk1"/>
                </a:solidFill>
                <a:latin typeface="Arial"/>
                <a:ea typeface="Arial"/>
                <a:cs typeface="Arial"/>
                <a:sym typeface="Arial"/>
              </a:rPr>
              <a:t>を入力していきます。</a:t>
            </a:r>
            <a:endParaRPr sz="1600" b="1">
              <a:solidFill>
                <a:schemeClr val="dk1"/>
              </a:solidFill>
            </a:endParaRPr>
          </a:p>
          <a:p>
            <a:pPr marL="0" marR="0" lvl="0" indent="0" algn="ctr" rtl="0">
              <a:lnSpc>
                <a:spcPct val="90000"/>
              </a:lnSpc>
              <a:spcBef>
                <a:spcPts val="0"/>
              </a:spcBef>
              <a:spcAft>
                <a:spcPts val="0"/>
              </a:spcAft>
              <a:buClr>
                <a:schemeClr val="dk1"/>
              </a:buClr>
              <a:buSzPts val="1400"/>
              <a:buFont typeface="Arial"/>
              <a:buNone/>
            </a:pPr>
            <a:r>
              <a:rPr lang="ja-JP" b="1">
                <a:solidFill>
                  <a:schemeClr val="dk1"/>
                </a:solidFill>
              </a:rPr>
              <a:t>※一枠</a:t>
            </a:r>
            <a:r>
              <a:rPr lang="ja-JP" sz="1400" b="1">
                <a:solidFill>
                  <a:schemeClr val="dk1"/>
                </a:solidFill>
                <a:latin typeface="Arial"/>
                <a:ea typeface="Arial"/>
                <a:cs typeface="Arial"/>
                <a:sym typeface="Arial"/>
              </a:rPr>
              <a:t>4000文字まで入力可能</a:t>
            </a:r>
            <a:endParaRPr sz="1400" b="1">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400"/>
              <a:buFont typeface="Arial"/>
              <a:buNone/>
            </a:pPr>
            <a:endParaRPr sz="1400" b="1">
              <a:solidFill>
                <a:schemeClr val="dk1"/>
              </a:solidFill>
              <a:latin typeface="Arial"/>
              <a:ea typeface="Arial"/>
              <a:cs typeface="Arial"/>
              <a:sym typeface="Arial"/>
            </a:endParaRPr>
          </a:p>
        </p:txBody>
      </p:sp>
      <p:sp>
        <p:nvSpPr>
          <p:cNvPr id="469" name="Google Shape;469;g1046701d34d_0_275"/>
          <p:cNvSpPr/>
          <p:nvPr/>
        </p:nvSpPr>
        <p:spPr>
          <a:xfrm>
            <a:off x="1463125" y="2802450"/>
            <a:ext cx="3333300" cy="1008300"/>
          </a:xfrm>
          <a:prstGeom prst="wedgeRectCallout">
            <a:avLst>
              <a:gd name="adj1" fmla="val 68534"/>
              <a:gd name="adj2" fmla="val 118456"/>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・キャプチャを差し替える</a:t>
            </a:r>
            <a:endParaRPr b="1"/>
          </a:p>
          <a:p>
            <a:pPr marL="0" lvl="0" indent="0" algn="l" rtl="0">
              <a:spcBef>
                <a:spcPts val="0"/>
              </a:spcBef>
              <a:spcAft>
                <a:spcPts val="0"/>
              </a:spcAft>
              <a:buNone/>
            </a:pPr>
            <a:r>
              <a:rPr lang="ja-JP" b="1"/>
              <a:t>・どこに何を入力するかも明記する</a:t>
            </a:r>
            <a:endParaRPr b="1"/>
          </a:p>
        </p:txBody>
      </p:sp>
      <p:sp>
        <p:nvSpPr>
          <p:cNvPr id="470" name="Google Shape;470;g1046701d34d_0_275"/>
          <p:cNvSpPr/>
          <p:nvPr/>
        </p:nvSpPr>
        <p:spPr>
          <a:xfrm>
            <a:off x="6547850" y="179900"/>
            <a:ext cx="1378500" cy="471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1046701d34d_0_287"/>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6" name="Google Shape;476;g1046701d34d_0_287"/>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spcBef>
                <a:spcPts val="0"/>
              </a:spcBef>
              <a:spcAft>
                <a:spcPts val="0"/>
              </a:spcAft>
              <a:buNone/>
            </a:pPr>
            <a:r>
              <a:rPr lang="ja-JP" sz="2400">
                <a:solidFill>
                  <a:schemeClr val="lt1"/>
                </a:solidFill>
                <a:latin typeface="Arial"/>
                <a:ea typeface="Arial"/>
                <a:cs typeface="Arial"/>
                <a:sym typeface="Arial"/>
              </a:rPr>
              <a:t>シートの記入方法（自己スコア）</a:t>
            </a:r>
            <a:endParaRPr sz="2400">
              <a:solidFill>
                <a:schemeClr val="lt1"/>
              </a:solidFill>
              <a:latin typeface="Arial"/>
              <a:ea typeface="Arial"/>
              <a:cs typeface="Arial"/>
              <a:sym typeface="Arial"/>
            </a:endParaRPr>
          </a:p>
        </p:txBody>
      </p:sp>
      <p:pic>
        <p:nvPicPr>
          <p:cNvPr id="477" name="Google Shape;477;g1046701d34d_0_287"/>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478" name="Google Shape;478;g1046701d34d_0_287"/>
          <p:cNvSpPr txBox="1"/>
          <p:nvPr/>
        </p:nvSpPr>
        <p:spPr>
          <a:xfrm>
            <a:off x="0" y="983095"/>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ja-JP" sz="1800" b="1">
                <a:solidFill>
                  <a:schemeClr val="dk1"/>
                </a:solidFill>
              </a:rPr>
              <a:t>シートに</a:t>
            </a:r>
            <a:r>
              <a:rPr lang="ja-JP" sz="1800" b="1">
                <a:solidFill>
                  <a:srgbClr val="FF9300"/>
                </a:solidFill>
                <a:latin typeface="Arial"/>
                <a:ea typeface="Arial"/>
                <a:cs typeface="Arial"/>
                <a:sym typeface="Arial"/>
              </a:rPr>
              <a:t>自己スコア</a:t>
            </a:r>
            <a:r>
              <a:rPr lang="ja-JP" sz="1800" b="1">
                <a:solidFill>
                  <a:schemeClr val="dk1"/>
                </a:solidFill>
                <a:latin typeface="Arial"/>
                <a:ea typeface="Arial"/>
                <a:cs typeface="Arial"/>
                <a:sym typeface="Arial"/>
              </a:rPr>
              <a:t>を</a:t>
            </a:r>
            <a:r>
              <a:rPr lang="ja-JP" sz="1800" b="1">
                <a:solidFill>
                  <a:schemeClr val="dk1"/>
                </a:solidFill>
              </a:rPr>
              <a:t>記入</a:t>
            </a:r>
            <a:r>
              <a:rPr lang="ja-JP" sz="1800" b="1">
                <a:solidFill>
                  <a:schemeClr val="dk1"/>
                </a:solidFill>
                <a:latin typeface="Arial"/>
                <a:ea typeface="Arial"/>
                <a:cs typeface="Arial"/>
                <a:sym typeface="Arial"/>
              </a:rPr>
              <a:t>します</a:t>
            </a:r>
            <a:endParaRPr sz="1800" b="1">
              <a:solidFill>
                <a:schemeClr val="dk1"/>
              </a:solidFill>
              <a:latin typeface="Arial"/>
              <a:ea typeface="Arial"/>
              <a:cs typeface="Arial"/>
              <a:sym typeface="Arial"/>
            </a:endParaRPr>
          </a:p>
        </p:txBody>
      </p:sp>
      <p:sp>
        <p:nvSpPr>
          <p:cNvPr id="479" name="Google Shape;479;g1046701d34d_0_287"/>
          <p:cNvSpPr txBox="1"/>
          <p:nvPr/>
        </p:nvSpPr>
        <p:spPr>
          <a:xfrm>
            <a:off x="878975" y="1360025"/>
            <a:ext cx="9119700" cy="1021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400"/>
              <a:buFont typeface="Arial"/>
              <a:buNone/>
            </a:pPr>
            <a:r>
              <a:rPr lang="ja-JP" b="1">
                <a:solidFill>
                  <a:schemeClr val="dk1"/>
                </a:solidFill>
              </a:rPr>
              <a:t>プルダウン形式の場合　：</a:t>
            </a:r>
            <a:r>
              <a:rPr lang="ja-JP" b="1">
                <a:solidFill>
                  <a:schemeClr val="dk1"/>
                </a:solidFill>
                <a:latin typeface="Arial"/>
                <a:ea typeface="Arial"/>
                <a:cs typeface="Arial"/>
                <a:sym typeface="Arial"/>
              </a:rPr>
              <a:t>枠内の[▼]をクリックして選択肢を表示させ</a:t>
            </a:r>
            <a:r>
              <a:rPr lang="ja-JP" b="1">
                <a:solidFill>
                  <a:schemeClr val="dk1"/>
                </a:solidFill>
              </a:rPr>
              <a:t>、該当のスコアを選択してください。</a:t>
            </a:r>
            <a:endParaRPr b="1">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400"/>
              <a:buFont typeface="Arial"/>
              <a:buNone/>
            </a:pPr>
            <a:r>
              <a:rPr lang="ja-JP" b="1">
                <a:solidFill>
                  <a:schemeClr val="dk1"/>
                </a:solidFill>
              </a:rPr>
              <a:t>直接記入する形式の場合：該当の</a:t>
            </a:r>
            <a:r>
              <a:rPr lang="ja-JP" b="1">
                <a:solidFill>
                  <a:schemeClr val="dk1"/>
                </a:solidFill>
                <a:latin typeface="Arial"/>
                <a:ea typeface="Arial"/>
                <a:cs typeface="Arial"/>
                <a:sym typeface="Arial"/>
              </a:rPr>
              <a:t>スコアを</a:t>
            </a:r>
            <a:r>
              <a:rPr lang="ja-JP" b="1">
                <a:solidFill>
                  <a:schemeClr val="dk1"/>
                </a:solidFill>
              </a:rPr>
              <a:t>記入してください</a:t>
            </a:r>
            <a:r>
              <a:rPr lang="ja-JP" b="1">
                <a:solidFill>
                  <a:schemeClr val="dk1"/>
                </a:solidFill>
                <a:latin typeface="Arial"/>
                <a:ea typeface="Arial"/>
                <a:cs typeface="Arial"/>
                <a:sym typeface="Arial"/>
              </a:rPr>
              <a:t>。</a:t>
            </a:r>
            <a:endParaRPr b="1">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400"/>
              <a:buFont typeface="Arial"/>
              <a:buNone/>
            </a:pPr>
            <a:r>
              <a:rPr lang="ja-JP" sz="1200" b="1">
                <a:solidFill>
                  <a:schemeClr val="dk1"/>
                </a:solidFill>
                <a:latin typeface="Arial"/>
                <a:ea typeface="Arial"/>
                <a:cs typeface="Arial"/>
                <a:sym typeface="Arial"/>
              </a:rPr>
              <a:t>※</a:t>
            </a:r>
            <a:r>
              <a:rPr lang="ja-JP" sz="1200" b="1">
                <a:solidFill>
                  <a:srgbClr val="FF9300"/>
                </a:solidFill>
                <a:latin typeface="Arial"/>
                <a:ea typeface="Arial"/>
                <a:cs typeface="Arial"/>
                <a:sym typeface="Arial"/>
              </a:rPr>
              <a:t>入力必須</a:t>
            </a:r>
            <a:r>
              <a:rPr lang="ja-JP" sz="1200" b="1">
                <a:solidFill>
                  <a:srgbClr val="FF9300"/>
                </a:solidFill>
              </a:rPr>
              <a:t>設定をしている</a:t>
            </a:r>
            <a:r>
              <a:rPr lang="ja-JP" sz="1200" b="1">
                <a:solidFill>
                  <a:schemeClr val="dk1"/>
                </a:solidFill>
              </a:rPr>
              <a:t>場合は、空欄のまま振り返りアクションを完了</a:t>
            </a:r>
            <a:r>
              <a:rPr lang="ja-JP" sz="1200" b="1">
                <a:solidFill>
                  <a:schemeClr val="dk1"/>
                </a:solidFill>
                <a:latin typeface="Arial"/>
                <a:ea typeface="Arial"/>
                <a:cs typeface="Arial"/>
                <a:sym typeface="Arial"/>
              </a:rPr>
              <a:t>することはできません</a:t>
            </a:r>
            <a:r>
              <a:rPr lang="ja-JP" sz="1200" b="1">
                <a:solidFill>
                  <a:schemeClr val="dk1"/>
                </a:solidFill>
              </a:rPr>
              <a:t>。</a:t>
            </a:r>
            <a:endParaRPr sz="1200" b="1">
              <a:solidFill>
                <a:schemeClr val="dk1"/>
              </a:solidFill>
              <a:latin typeface="Arial"/>
              <a:ea typeface="Arial"/>
              <a:cs typeface="Arial"/>
              <a:sym typeface="Arial"/>
            </a:endParaRPr>
          </a:p>
        </p:txBody>
      </p:sp>
      <p:pic>
        <p:nvPicPr>
          <p:cNvPr id="480" name="Google Shape;480;g1046701d34d_0_287"/>
          <p:cNvPicPr preferRelativeResize="0"/>
          <p:nvPr/>
        </p:nvPicPr>
        <p:blipFill>
          <a:blip r:embed="rId4">
            <a:alphaModFix/>
          </a:blip>
          <a:stretch>
            <a:fillRect/>
          </a:stretch>
        </p:blipFill>
        <p:spPr>
          <a:xfrm>
            <a:off x="1259600" y="2340550"/>
            <a:ext cx="3014281" cy="3676499"/>
          </a:xfrm>
          <a:prstGeom prst="rect">
            <a:avLst/>
          </a:prstGeom>
          <a:noFill/>
          <a:ln w="9525" cap="flat" cmpd="sng">
            <a:solidFill>
              <a:schemeClr val="dk1"/>
            </a:solidFill>
            <a:prstDash val="solid"/>
            <a:round/>
            <a:headEnd type="none" w="sm" len="sm"/>
            <a:tailEnd type="none" w="sm" len="sm"/>
          </a:ln>
        </p:spPr>
      </p:pic>
      <p:pic>
        <p:nvPicPr>
          <p:cNvPr id="481" name="Google Shape;481;g1046701d34d_0_287"/>
          <p:cNvPicPr preferRelativeResize="0"/>
          <p:nvPr/>
        </p:nvPicPr>
        <p:blipFill>
          <a:blip r:embed="rId5">
            <a:alphaModFix/>
          </a:blip>
          <a:stretch>
            <a:fillRect/>
          </a:stretch>
        </p:blipFill>
        <p:spPr>
          <a:xfrm>
            <a:off x="5722725" y="2340550"/>
            <a:ext cx="3153381" cy="3676500"/>
          </a:xfrm>
          <a:prstGeom prst="rect">
            <a:avLst/>
          </a:prstGeom>
          <a:noFill/>
          <a:ln w="9525" cap="flat" cmpd="sng">
            <a:solidFill>
              <a:schemeClr val="dk1"/>
            </a:solidFill>
            <a:prstDash val="solid"/>
            <a:round/>
            <a:headEnd type="none" w="sm" len="sm"/>
            <a:tailEnd type="none" w="sm" len="sm"/>
          </a:ln>
        </p:spPr>
      </p:pic>
      <p:sp>
        <p:nvSpPr>
          <p:cNvPr id="482" name="Google Shape;482;g1046701d34d_0_287"/>
          <p:cNvSpPr/>
          <p:nvPr/>
        </p:nvSpPr>
        <p:spPr>
          <a:xfrm>
            <a:off x="7792275" y="2440850"/>
            <a:ext cx="1083900" cy="30813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3" name="Google Shape;483;g1046701d34d_0_287"/>
          <p:cNvSpPr/>
          <p:nvPr/>
        </p:nvSpPr>
        <p:spPr>
          <a:xfrm>
            <a:off x="3135200" y="2440850"/>
            <a:ext cx="1083900" cy="30813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4" name="Google Shape;484;g1046701d34d_0_287"/>
          <p:cNvSpPr/>
          <p:nvPr/>
        </p:nvSpPr>
        <p:spPr>
          <a:xfrm>
            <a:off x="3766925" y="4454400"/>
            <a:ext cx="2575800" cy="562200"/>
          </a:xfrm>
          <a:prstGeom prst="wedgeRectCallout">
            <a:avLst>
              <a:gd name="adj1" fmla="val 878"/>
              <a:gd name="adj2" fmla="val -131248"/>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・スコア形式を記載</a:t>
            </a:r>
            <a:endParaRPr b="1"/>
          </a:p>
          <a:p>
            <a:pPr marL="0" lvl="0" indent="0" algn="l" rtl="0">
              <a:spcBef>
                <a:spcPts val="0"/>
              </a:spcBef>
              <a:spcAft>
                <a:spcPts val="0"/>
              </a:spcAft>
              <a:buNone/>
            </a:pPr>
            <a:r>
              <a:rPr lang="ja-JP" b="1"/>
              <a:t>・キャプチャを差し替える</a:t>
            </a:r>
            <a:endParaRPr b="1"/>
          </a:p>
        </p:txBody>
      </p:sp>
      <p:sp>
        <p:nvSpPr>
          <p:cNvPr id="485" name="Google Shape;485;g1046701d34d_0_287"/>
          <p:cNvSpPr/>
          <p:nvPr/>
        </p:nvSpPr>
        <p:spPr>
          <a:xfrm>
            <a:off x="6547850" y="179900"/>
            <a:ext cx="1378500" cy="471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g1046701d34d_0_301"/>
          <p:cNvPicPr preferRelativeResize="0"/>
          <p:nvPr/>
        </p:nvPicPr>
        <p:blipFill>
          <a:blip r:embed="rId3">
            <a:alphaModFix/>
          </a:blip>
          <a:stretch>
            <a:fillRect/>
          </a:stretch>
        </p:blipFill>
        <p:spPr>
          <a:xfrm>
            <a:off x="152375" y="2671310"/>
            <a:ext cx="9601202" cy="3033439"/>
          </a:xfrm>
          <a:prstGeom prst="rect">
            <a:avLst/>
          </a:prstGeom>
          <a:noFill/>
          <a:ln w="9525" cap="flat" cmpd="sng">
            <a:solidFill>
              <a:srgbClr val="000000"/>
            </a:solidFill>
            <a:prstDash val="solid"/>
            <a:round/>
            <a:headEnd type="none" w="sm" len="sm"/>
            <a:tailEnd type="none" w="sm" len="sm"/>
          </a:ln>
        </p:spPr>
      </p:pic>
      <p:sp>
        <p:nvSpPr>
          <p:cNvPr id="491" name="Google Shape;491;g1046701d34d_0_301"/>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2" name="Google Shape;492;g1046701d34d_0_301"/>
          <p:cNvSpPr txBox="1"/>
          <p:nvPr/>
        </p:nvSpPr>
        <p:spPr>
          <a:xfrm>
            <a:off x="134676" y="186870"/>
            <a:ext cx="9636600" cy="562200"/>
          </a:xfrm>
          <a:prstGeom prst="rect">
            <a:avLst/>
          </a:prstGeom>
          <a:noFill/>
          <a:ln>
            <a:noFill/>
          </a:ln>
        </p:spPr>
        <p:txBody>
          <a:bodyPr spcFirstLastPara="1" wrap="square" lIns="90000" tIns="45700" rIns="91425" bIns="45700" anchor="t" anchorCtr="0">
            <a:noAutofit/>
          </a:bodyPr>
          <a:lstStyle/>
          <a:p>
            <a:pPr marL="0" marR="0" lvl="0" indent="0" algn="just" rtl="0">
              <a:spcBef>
                <a:spcPts val="0"/>
              </a:spcBef>
              <a:spcAft>
                <a:spcPts val="0"/>
              </a:spcAft>
              <a:buNone/>
            </a:pPr>
            <a:r>
              <a:rPr lang="ja-JP" sz="2400">
                <a:solidFill>
                  <a:schemeClr val="lt1"/>
                </a:solidFill>
                <a:latin typeface="Arial"/>
                <a:ea typeface="Arial"/>
                <a:cs typeface="Arial"/>
                <a:sym typeface="Arial"/>
              </a:rPr>
              <a:t>シートの</a:t>
            </a:r>
            <a:r>
              <a:rPr lang="ja-JP" sz="2400">
                <a:solidFill>
                  <a:schemeClr val="lt1"/>
                </a:solidFill>
              </a:rPr>
              <a:t>振り返り</a:t>
            </a:r>
            <a:endParaRPr/>
          </a:p>
        </p:txBody>
      </p:sp>
      <p:pic>
        <p:nvPicPr>
          <p:cNvPr id="493" name="Google Shape;493;g1046701d34d_0_301"/>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494" name="Google Shape;494;g1046701d34d_0_301"/>
          <p:cNvSpPr txBox="1"/>
          <p:nvPr/>
        </p:nvSpPr>
        <p:spPr>
          <a:xfrm>
            <a:off x="0" y="983095"/>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9300"/>
              </a:buClr>
              <a:buSzPts val="1800"/>
              <a:buFont typeface="Arial"/>
              <a:buNone/>
            </a:pPr>
            <a:r>
              <a:rPr lang="ja-JP" sz="1800" b="1">
                <a:solidFill>
                  <a:srgbClr val="FF9300"/>
                </a:solidFill>
              </a:rPr>
              <a:t>［</a:t>
            </a:r>
            <a:r>
              <a:rPr lang="ja-JP" sz="1800" b="1">
                <a:solidFill>
                  <a:srgbClr val="FF9300"/>
                </a:solidFill>
                <a:latin typeface="Arial"/>
                <a:ea typeface="Arial"/>
                <a:cs typeface="Arial"/>
                <a:sym typeface="Arial"/>
              </a:rPr>
              <a:t>振り返り完了し評価依頼</a:t>
            </a:r>
            <a:r>
              <a:rPr lang="ja-JP" sz="1800" b="1">
                <a:solidFill>
                  <a:srgbClr val="FF9300"/>
                </a:solidFill>
              </a:rPr>
              <a:t>］</a:t>
            </a:r>
            <a:r>
              <a:rPr lang="ja-JP" sz="1800" b="1">
                <a:solidFill>
                  <a:schemeClr val="dk1"/>
                </a:solidFill>
                <a:latin typeface="Arial"/>
                <a:ea typeface="Arial"/>
                <a:cs typeface="Arial"/>
                <a:sym typeface="Arial"/>
              </a:rPr>
              <a:t>をクリック</a:t>
            </a:r>
            <a:r>
              <a:rPr lang="ja-JP" sz="1800" b="1">
                <a:solidFill>
                  <a:schemeClr val="dk1"/>
                </a:solidFill>
              </a:rPr>
              <a:t>します</a:t>
            </a:r>
            <a:endParaRPr sz="1800" b="1">
              <a:solidFill>
                <a:schemeClr val="dk1"/>
              </a:solidFill>
              <a:latin typeface="Arial"/>
              <a:ea typeface="Arial"/>
              <a:cs typeface="Arial"/>
              <a:sym typeface="Arial"/>
            </a:endParaRPr>
          </a:p>
        </p:txBody>
      </p:sp>
      <p:sp>
        <p:nvSpPr>
          <p:cNvPr id="495" name="Google Shape;495;g1046701d34d_0_301"/>
          <p:cNvSpPr txBox="1"/>
          <p:nvPr/>
        </p:nvSpPr>
        <p:spPr>
          <a:xfrm>
            <a:off x="2268750" y="1484450"/>
            <a:ext cx="59400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rPr>
              <a:t>自己振り返りが完了したら</a:t>
            </a:r>
            <a:r>
              <a:rPr lang="ja-JP" sz="1800" b="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シート右上</a:t>
            </a:r>
            <a:r>
              <a:rPr lang="ja-JP" sz="1800" b="1">
                <a:solidFill>
                  <a:schemeClr val="dk1"/>
                </a:solidFill>
              </a:rPr>
              <a:t>の</a:t>
            </a:r>
            <a:endParaRPr sz="1800" b="1">
              <a:solidFill>
                <a:schemeClr val="dk1"/>
              </a:solidFill>
            </a:endParaRPr>
          </a:p>
          <a:p>
            <a:pPr marL="0" marR="0" lvl="0" indent="0" algn="ctr" rtl="0">
              <a:spcBef>
                <a:spcPts val="0"/>
              </a:spcBef>
              <a:spcAft>
                <a:spcPts val="0"/>
              </a:spcAft>
              <a:buNone/>
            </a:pPr>
            <a:r>
              <a:rPr lang="ja-JP" sz="1800" b="1">
                <a:solidFill>
                  <a:schemeClr val="dk1"/>
                </a:solidFill>
              </a:rPr>
              <a:t>「振り返り完了し評価依頼」ボタンを押下してください</a:t>
            </a:r>
            <a:endParaRPr sz="1800" b="1">
              <a:solidFill>
                <a:schemeClr val="dk1"/>
              </a:solidFill>
            </a:endParaRPr>
          </a:p>
        </p:txBody>
      </p:sp>
      <p:sp>
        <p:nvSpPr>
          <p:cNvPr id="496" name="Google Shape;496;g1046701d34d_0_301"/>
          <p:cNvSpPr/>
          <p:nvPr/>
        </p:nvSpPr>
        <p:spPr>
          <a:xfrm>
            <a:off x="8583625" y="2984225"/>
            <a:ext cx="1122000" cy="326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7" name="Google Shape;497;g1046701d34d_0_301"/>
          <p:cNvSpPr/>
          <p:nvPr/>
        </p:nvSpPr>
        <p:spPr>
          <a:xfrm>
            <a:off x="4106575" y="2819075"/>
            <a:ext cx="3333300" cy="1008300"/>
          </a:xfrm>
          <a:prstGeom prst="wedgeRectCallout">
            <a:avLst>
              <a:gd name="adj1" fmla="val 16835"/>
              <a:gd name="adj2" fmla="val 139192"/>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シート内のキャプチャに差し替える</a:t>
            </a:r>
            <a:endParaRPr b="1"/>
          </a:p>
        </p:txBody>
      </p:sp>
      <p:sp>
        <p:nvSpPr>
          <p:cNvPr id="498" name="Google Shape;498;g1046701d34d_0_301"/>
          <p:cNvSpPr/>
          <p:nvPr/>
        </p:nvSpPr>
        <p:spPr>
          <a:xfrm>
            <a:off x="6547850" y="179900"/>
            <a:ext cx="1378500" cy="471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1046701d34d_0_337"/>
          <p:cNvSpPr/>
          <p:nvPr/>
        </p:nvSpPr>
        <p:spPr>
          <a:xfrm>
            <a:off x="2614350" y="1287075"/>
            <a:ext cx="4545900" cy="16008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5" name="Google Shape;505;g1046701d34d_0_337"/>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6" name="Google Shape;506;g1046701d34d_0_337"/>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シートの選択方法</a:t>
            </a:r>
            <a:endParaRPr sz="2100" b="0" i="0" u="none" strike="noStrike" cap="none">
              <a:solidFill>
                <a:schemeClr val="lt1"/>
              </a:solidFill>
              <a:latin typeface="Arial"/>
              <a:ea typeface="Arial"/>
              <a:cs typeface="Arial"/>
              <a:sym typeface="Arial"/>
            </a:endParaRPr>
          </a:p>
        </p:txBody>
      </p:sp>
      <p:pic>
        <p:nvPicPr>
          <p:cNvPr id="507" name="Google Shape;507;g1046701d34d_0_337"/>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508" name="Google Shape;508;g1046701d34d_0_337"/>
          <p:cNvSpPr txBox="1"/>
          <p:nvPr/>
        </p:nvSpPr>
        <p:spPr>
          <a:xfrm>
            <a:off x="0" y="965887"/>
            <a:ext cx="9906000" cy="5631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今期の評価期間をプルダウンから選択し、記入するくシートを選択します</a:t>
            </a:r>
            <a:endParaRPr sz="1800" b="1" i="0" u="none" strike="noStrike" cap="none">
              <a:solidFill>
                <a:schemeClr val="dk1"/>
              </a:solidFill>
              <a:latin typeface="Arial"/>
              <a:ea typeface="Arial"/>
              <a:cs typeface="Arial"/>
              <a:sym typeface="Arial"/>
            </a:endParaRPr>
          </a:p>
        </p:txBody>
      </p:sp>
      <p:sp>
        <p:nvSpPr>
          <p:cNvPr id="509" name="Google Shape;509;g1046701d34d_0_337"/>
          <p:cNvSpPr txBox="1"/>
          <p:nvPr/>
        </p:nvSpPr>
        <p:spPr>
          <a:xfrm>
            <a:off x="2636101" y="1287075"/>
            <a:ext cx="4602524" cy="160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①</a:t>
            </a:r>
            <a:r>
              <a:rPr lang="ja-JP">
                <a:solidFill>
                  <a:schemeClr val="dk1"/>
                </a:solidFill>
              </a:rPr>
              <a:t>［</a:t>
            </a:r>
            <a:r>
              <a:rPr lang="ja-JP" sz="1400" b="0" i="0" u="none" strike="noStrike" cap="none">
                <a:solidFill>
                  <a:schemeClr val="dk1"/>
                </a:solidFill>
                <a:latin typeface="Arial"/>
                <a:ea typeface="Arial"/>
                <a:cs typeface="Arial"/>
                <a:sym typeface="Arial"/>
              </a:rPr>
              <a:t>評価期選択</a:t>
            </a:r>
            <a:r>
              <a:rPr lang="ja-JP">
                <a:solidFill>
                  <a:schemeClr val="dk1"/>
                </a:solidFill>
              </a:rPr>
              <a:t>］</a:t>
            </a:r>
            <a:r>
              <a:rPr lang="ja-JP" sz="1400" b="0" i="0" u="none" strike="noStrike" cap="none">
                <a:solidFill>
                  <a:schemeClr val="dk1"/>
                </a:solidFill>
                <a:latin typeface="Arial"/>
                <a:ea typeface="Arial"/>
                <a:cs typeface="Arial"/>
                <a:sym typeface="Arial"/>
              </a:rPr>
              <a:t>から「</a:t>
            </a:r>
            <a:r>
              <a:rPr lang="ja-JP">
                <a:solidFill>
                  <a:schemeClr val="dk1"/>
                </a:solidFill>
              </a:rPr>
              <a:t>（該当の評価期名）</a:t>
            </a:r>
            <a:r>
              <a:rPr lang="ja-JP" sz="1400" b="0" i="0" u="none" strike="noStrike" cap="none">
                <a:solidFill>
                  <a:schemeClr val="dk1"/>
                </a:solidFill>
                <a:latin typeface="Arial"/>
                <a:ea typeface="Arial"/>
                <a:cs typeface="Arial"/>
                <a:sym typeface="Arial"/>
              </a:rPr>
              <a:t>」を選択</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②</a:t>
            </a:r>
            <a:r>
              <a:rPr lang="ja-JP">
                <a:solidFill>
                  <a:schemeClr val="dk1"/>
                </a:solidFill>
              </a:rPr>
              <a:t>［</a:t>
            </a:r>
            <a:r>
              <a:rPr lang="ja-JP" sz="1400" b="0" i="0" u="none" strike="noStrike" cap="none">
                <a:solidFill>
                  <a:schemeClr val="dk1"/>
                </a:solidFill>
                <a:latin typeface="Arial"/>
                <a:ea typeface="Arial"/>
                <a:cs typeface="Arial"/>
                <a:sym typeface="Arial"/>
              </a:rPr>
              <a:t>評価・承認するシート</a:t>
            </a:r>
            <a:r>
              <a:rPr lang="ja-JP">
                <a:solidFill>
                  <a:schemeClr val="dk1"/>
                </a:solidFill>
              </a:rPr>
              <a:t>］</a:t>
            </a:r>
            <a:r>
              <a:rPr lang="ja-JP" sz="1400" b="0" i="0" u="none" strike="noStrike" cap="none">
                <a:solidFill>
                  <a:schemeClr val="dk1"/>
                </a:solidFill>
                <a:latin typeface="Arial"/>
                <a:ea typeface="Arial"/>
                <a:cs typeface="Arial"/>
                <a:sym typeface="Arial"/>
              </a:rPr>
              <a:t>をクリック</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③</a:t>
            </a:r>
            <a:r>
              <a:rPr lang="ja-JP">
                <a:solidFill>
                  <a:schemeClr val="dk1"/>
                </a:solidFill>
              </a:rPr>
              <a:t>［</a:t>
            </a:r>
            <a:r>
              <a:rPr lang="ja-JP" sz="1400" b="0" i="0" u="none" strike="noStrike" cap="none">
                <a:solidFill>
                  <a:schemeClr val="dk1"/>
                </a:solidFill>
                <a:latin typeface="Arial"/>
                <a:ea typeface="Arial"/>
                <a:cs typeface="Arial"/>
                <a:sym typeface="Arial"/>
              </a:rPr>
              <a:t>未</a:t>
            </a:r>
            <a:r>
              <a:rPr lang="ja-JP">
                <a:solidFill>
                  <a:schemeClr val="dk1"/>
                </a:solidFill>
              </a:rPr>
              <a:t>評価］</a:t>
            </a:r>
            <a:r>
              <a:rPr lang="ja-JP" sz="1400" b="0" i="0" u="none" strike="noStrike" cap="none">
                <a:solidFill>
                  <a:schemeClr val="dk1"/>
                </a:solidFill>
                <a:latin typeface="Arial"/>
                <a:ea typeface="Arial"/>
                <a:cs typeface="Arial"/>
                <a:sym typeface="Arial"/>
              </a:rPr>
              <a:t>をクリック</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④</a:t>
            </a:r>
            <a:r>
              <a:rPr lang="ja-JP">
                <a:solidFill>
                  <a:schemeClr val="dk1"/>
                </a:solidFill>
              </a:rPr>
              <a:t>  評価</a:t>
            </a:r>
            <a:r>
              <a:rPr lang="ja-JP" sz="1400" b="0" i="0" u="none" strike="noStrike" cap="none">
                <a:solidFill>
                  <a:schemeClr val="dk1"/>
                </a:solidFill>
                <a:latin typeface="Arial"/>
                <a:ea typeface="Arial"/>
                <a:cs typeface="Arial"/>
                <a:sym typeface="Arial"/>
              </a:rPr>
              <a:t>を行うシートを選択</a:t>
            </a:r>
            <a:endParaRPr sz="1400" b="0" i="0" u="none" strike="noStrike" cap="none" dirty="0">
              <a:solidFill>
                <a:srgbClr val="000000"/>
              </a:solidFill>
              <a:latin typeface="Arial"/>
              <a:ea typeface="Arial"/>
              <a:cs typeface="Arial"/>
              <a:sym typeface="Arial"/>
            </a:endParaRPr>
          </a:p>
        </p:txBody>
      </p:sp>
      <p:sp>
        <p:nvSpPr>
          <p:cNvPr id="510" name="Google Shape;510;g1046701d34d_0_337"/>
          <p:cNvSpPr/>
          <p:nvPr/>
        </p:nvSpPr>
        <p:spPr>
          <a:xfrm>
            <a:off x="6547850" y="179900"/>
            <a:ext cx="1378500" cy="4710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sp>
        <p:nvSpPr>
          <p:cNvPr id="511" name="Google Shape;511;g1046701d34d_0_337"/>
          <p:cNvSpPr/>
          <p:nvPr/>
        </p:nvSpPr>
        <p:spPr>
          <a:xfrm>
            <a:off x="7550325" y="1251088"/>
            <a:ext cx="1902300" cy="469200"/>
          </a:xfrm>
          <a:prstGeom prst="wedgeRectCallout">
            <a:avLst>
              <a:gd name="adj1" fmla="val -109981"/>
              <a:gd name="adj2" fmla="val -2086"/>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評価期名を変更する</a:t>
            </a:r>
            <a:endParaRPr b="1"/>
          </a:p>
        </p:txBody>
      </p:sp>
      <p:sp>
        <p:nvSpPr>
          <p:cNvPr id="512" name="Google Shape;512;g1046701d34d_0_337"/>
          <p:cNvSpPr/>
          <p:nvPr/>
        </p:nvSpPr>
        <p:spPr>
          <a:xfrm>
            <a:off x="7406925" y="2140700"/>
            <a:ext cx="1850100" cy="469200"/>
          </a:xfrm>
          <a:prstGeom prst="wedgeRectCallout">
            <a:avLst>
              <a:gd name="adj1" fmla="val -143373"/>
              <a:gd name="adj2" fmla="val 67498"/>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シート名を変更する</a:t>
            </a:r>
            <a:endParaRPr b="1"/>
          </a:p>
        </p:txBody>
      </p:sp>
      <p:pic>
        <p:nvPicPr>
          <p:cNvPr id="513" name="Google Shape;513;g1046701d34d_0_337"/>
          <p:cNvPicPr preferRelativeResize="0"/>
          <p:nvPr/>
        </p:nvPicPr>
        <p:blipFill>
          <a:blip r:embed="rId4">
            <a:alphaModFix/>
          </a:blip>
          <a:stretch>
            <a:fillRect/>
          </a:stretch>
        </p:blipFill>
        <p:spPr>
          <a:xfrm>
            <a:off x="694250" y="2920225"/>
            <a:ext cx="8505149" cy="3430300"/>
          </a:xfrm>
          <a:prstGeom prst="rect">
            <a:avLst/>
          </a:prstGeom>
          <a:noFill/>
          <a:ln w="9525" cap="flat" cmpd="sng">
            <a:solidFill>
              <a:srgbClr val="A5A5A5"/>
            </a:solidFill>
            <a:prstDash val="solid"/>
            <a:round/>
            <a:headEnd type="none" w="sm" len="sm"/>
            <a:tailEnd type="none" w="sm" len="sm"/>
          </a:ln>
        </p:spPr>
      </p:pic>
      <p:sp>
        <p:nvSpPr>
          <p:cNvPr id="514" name="Google Shape;514;g1046701d34d_0_337"/>
          <p:cNvSpPr/>
          <p:nvPr/>
        </p:nvSpPr>
        <p:spPr>
          <a:xfrm>
            <a:off x="177375" y="1809250"/>
            <a:ext cx="2358600" cy="830700"/>
          </a:xfrm>
          <a:prstGeom prst="wedgeRectCallout">
            <a:avLst>
              <a:gd name="adj1" fmla="val 52446"/>
              <a:gd name="adj2" fmla="val 131949"/>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ダッシュボード画面のキャプチャを差し替える</a:t>
            </a:r>
            <a:endParaRPr b="1"/>
          </a:p>
        </p:txBody>
      </p:sp>
      <p:sp>
        <p:nvSpPr>
          <p:cNvPr id="515" name="Google Shape;515;g1046701d34d_0_337"/>
          <p:cNvSpPr/>
          <p:nvPr/>
        </p:nvSpPr>
        <p:spPr>
          <a:xfrm>
            <a:off x="6789550" y="3697950"/>
            <a:ext cx="2300700" cy="3195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6" name="Google Shape;516;g1046701d34d_0_337"/>
          <p:cNvSpPr txBox="1"/>
          <p:nvPr/>
        </p:nvSpPr>
        <p:spPr>
          <a:xfrm>
            <a:off x="6416130" y="3600256"/>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①</a:t>
            </a:r>
            <a:endParaRPr sz="1800" b="0" i="0" u="none" strike="noStrike" cap="none">
              <a:solidFill>
                <a:srgbClr val="FF0000"/>
              </a:solidFill>
              <a:latin typeface="Arial"/>
              <a:ea typeface="Arial"/>
              <a:cs typeface="Arial"/>
              <a:sym typeface="Arial"/>
            </a:endParaRPr>
          </a:p>
        </p:txBody>
      </p:sp>
      <p:sp>
        <p:nvSpPr>
          <p:cNvPr id="517" name="Google Shape;517;g1046701d34d_0_337"/>
          <p:cNvSpPr/>
          <p:nvPr/>
        </p:nvSpPr>
        <p:spPr>
          <a:xfrm>
            <a:off x="3545475" y="4261500"/>
            <a:ext cx="2798700" cy="2769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8" name="Google Shape;518;g1046701d34d_0_337"/>
          <p:cNvSpPr/>
          <p:nvPr/>
        </p:nvSpPr>
        <p:spPr>
          <a:xfrm>
            <a:off x="5851375" y="4682050"/>
            <a:ext cx="1555500" cy="5175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9" name="Google Shape;519;g1046701d34d_0_337"/>
          <p:cNvSpPr/>
          <p:nvPr/>
        </p:nvSpPr>
        <p:spPr>
          <a:xfrm>
            <a:off x="1974650" y="5869425"/>
            <a:ext cx="962100" cy="2769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0" name="Google Shape;520;g1046701d34d_0_337"/>
          <p:cNvSpPr txBox="1"/>
          <p:nvPr/>
        </p:nvSpPr>
        <p:spPr>
          <a:xfrm>
            <a:off x="3166105" y="4169106"/>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②</a:t>
            </a:r>
            <a:endParaRPr sz="1800" b="0" i="0" u="none" strike="noStrike" cap="none">
              <a:solidFill>
                <a:srgbClr val="FF0000"/>
              </a:solidFill>
              <a:latin typeface="Arial"/>
              <a:ea typeface="Arial"/>
              <a:cs typeface="Arial"/>
              <a:sym typeface="Arial"/>
            </a:endParaRPr>
          </a:p>
        </p:txBody>
      </p:sp>
      <p:sp>
        <p:nvSpPr>
          <p:cNvPr id="521" name="Google Shape;521;g1046701d34d_0_337"/>
          <p:cNvSpPr txBox="1"/>
          <p:nvPr/>
        </p:nvSpPr>
        <p:spPr>
          <a:xfrm>
            <a:off x="5470730" y="4591556"/>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③</a:t>
            </a:r>
            <a:endParaRPr sz="1800" b="0" i="0" u="none" strike="noStrike" cap="none">
              <a:solidFill>
                <a:srgbClr val="FF0000"/>
              </a:solidFill>
              <a:latin typeface="Arial"/>
              <a:ea typeface="Arial"/>
              <a:cs typeface="Arial"/>
              <a:sym typeface="Arial"/>
            </a:endParaRPr>
          </a:p>
        </p:txBody>
      </p:sp>
      <p:sp>
        <p:nvSpPr>
          <p:cNvPr id="522" name="Google Shape;522;g1046701d34d_0_337"/>
          <p:cNvSpPr txBox="1"/>
          <p:nvPr/>
        </p:nvSpPr>
        <p:spPr>
          <a:xfrm>
            <a:off x="1616955" y="5777031"/>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④</a:t>
            </a:r>
            <a:endParaRPr sz="1800" b="0" i="0" u="none" strike="noStrike" cap="none">
              <a:solidFill>
                <a:srgbClr val="FF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g1046701d34d_0_358"/>
          <p:cNvPicPr preferRelativeResize="0"/>
          <p:nvPr/>
        </p:nvPicPr>
        <p:blipFill rotWithShape="1">
          <a:blip r:embed="rId3">
            <a:alphaModFix/>
          </a:blip>
          <a:srcRect/>
          <a:stretch/>
        </p:blipFill>
        <p:spPr>
          <a:xfrm>
            <a:off x="361396" y="3715030"/>
            <a:ext cx="9183207" cy="2472153"/>
          </a:xfrm>
          <a:prstGeom prst="rect">
            <a:avLst/>
          </a:prstGeom>
          <a:noFill/>
          <a:ln w="9525" cap="flat" cmpd="sng">
            <a:solidFill>
              <a:srgbClr val="A5A5A5"/>
            </a:solidFill>
            <a:prstDash val="solid"/>
            <a:round/>
            <a:headEnd type="none" w="sm" len="sm"/>
            <a:tailEnd type="none" w="sm" len="sm"/>
          </a:ln>
        </p:spPr>
      </p:pic>
      <p:sp>
        <p:nvSpPr>
          <p:cNvPr id="529" name="Google Shape;529;g1046701d34d_0_358"/>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0" name="Google Shape;530;g1046701d34d_0_358"/>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spcBef>
                <a:spcPts val="0"/>
              </a:spcBef>
              <a:spcAft>
                <a:spcPts val="0"/>
              </a:spcAft>
              <a:buNone/>
            </a:pPr>
            <a:r>
              <a:rPr lang="ja-JP" sz="2400">
                <a:solidFill>
                  <a:schemeClr val="lt1"/>
                </a:solidFill>
                <a:latin typeface="Arial"/>
                <a:ea typeface="Arial"/>
                <a:cs typeface="Arial"/>
                <a:sym typeface="Arial"/>
              </a:rPr>
              <a:t>シート内のボタンについて</a:t>
            </a:r>
            <a:endParaRPr/>
          </a:p>
        </p:txBody>
      </p:sp>
      <p:pic>
        <p:nvPicPr>
          <p:cNvPr id="531" name="Google Shape;531;g1046701d34d_0_358"/>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532" name="Google Shape;532;g1046701d34d_0_358"/>
          <p:cNvSpPr txBox="1"/>
          <p:nvPr/>
        </p:nvSpPr>
        <p:spPr>
          <a:xfrm>
            <a:off x="0" y="983095"/>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ja-JP" sz="1800" b="1">
                <a:solidFill>
                  <a:schemeClr val="dk1"/>
                </a:solidFill>
                <a:latin typeface="Arial"/>
                <a:ea typeface="Arial"/>
                <a:cs typeface="Arial"/>
                <a:sym typeface="Arial"/>
              </a:rPr>
              <a:t>シートへ記入したら、以下のボタンの押下を忘れずに行ってください</a:t>
            </a:r>
            <a:endParaRPr sz="1800" b="1">
              <a:solidFill>
                <a:schemeClr val="dk1"/>
              </a:solidFill>
              <a:latin typeface="Arial"/>
              <a:ea typeface="Arial"/>
              <a:cs typeface="Arial"/>
              <a:sym typeface="Arial"/>
            </a:endParaRPr>
          </a:p>
        </p:txBody>
      </p:sp>
      <p:sp>
        <p:nvSpPr>
          <p:cNvPr id="533" name="Google Shape;533;g1046701d34d_0_358"/>
          <p:cNvSpPr txBox="1"/>
          <p:nvPr/>
        </p:nvSpPr>
        <p:spPr>
          <a:xfrm>
            <a:off x="962208" y="1483357"/>
            <a:ext cx="97143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Arial"/>
                <a:ea typeface="Arial"/>
                <a:cs typeface="Arial"/>
                <a:sym typeface="Arial"/>
              </a:rPr>
              <a:t>①　</a:t>
            </a:r>
            <a:r>
              <a:rPr lang="ja-JP" sz="1400">
                <a:solidFill>
                  <a:srgbClr val="00A85F"/>
                </a:solidFill>
                <a:latin typeface="Arial"/>
                <a:ea typeface="Arial"/>
                <a:cs typeface="Arial"/>
                <a:sym typeface="Arial"/>
              </a:rPr>
              <a:t>[下書き]</a:t>
            </a:r>
            <a:endParaRPr/>
          </a:p>
          <a:p>
            <a:pPr marL="0" marR="0" lvl="0" indent="0" algn="l" rtl="0">
              <a:spcBef>
                <a:spcPts val="0"/>
              </a:spcBef>
              <a:spcAft>
                <a:spcPts val="0"/>
              </a:spcAft>
              <a:buNone/>
            </a:pPr>
            <a:r>
              <a:rPr lang="ja-JP" sz="1400">
                <a:solidFill>
                  <a:schemeClr val="dk1"/>
                </a:solidFill>
                <a:latin typeface="Arial"/>
                <a:ea typeface="Arial"/>
                <a:cs typeface="Arial"/>
                <a:sym typeface="Arial"/>
              </a:rPr>
              <a:t>　→　記載内容が、記載者以外からは閲覧できない状態で保存されます。</a:t>
            </a: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a:p>
            <a:pPr marL="0" marR="0" lvl="0" indent="0" algn="l" rtl="0">
              <a:spcBef>
                <a:spcPts val="0"/>
              </a:spcBef>
              <a:spcAft>
                <a:spcPts val="0"/>
              </a:spcAft>
              <a:buNone/>
            </a:pPr>
            <a:r>
              <a:rPr lang="ja-JP" sz="1400">
                <a:solidFill>
                  <a:schemeClr val="dk1"/>
                </a:solidFill>
                <a:latin typeface="Arial"/>
                <a:ea typeface="Arial"/>
                <a:cs typeface="Arial"/>
                <a:sym typeface="Arial"/>
              </a:rPr>
              <a:t>②　</a:t>
            </a:r>
            <a:r>
              <a:rPr lang="ja-JP" sz="1400">
                <a:solidFill>
                  <a:srgbClr val="00A85F"/>
                </a:solidFill>
                <a:latin typeface="Arial"/>
                <a:ea typeface="Arial"/>
                <a:cs typeface="Arial"/>
                <a:sym typeface="Arial"/>
              </a:rPr>
              <a:t>[更新]</a:t>
            </a:r>
            <a:endParaRPr/>
          </a:p>
          <a:p>
            <a:pPr marL="0" marR="0" lvl="0" indent="0" algn="l" rtl="0">
              <a:spcBef>
                <a:spcPts val="0"/>
              </a:spcBef>
              <a:spcAft>
                <a:spcPts val="0"/>
              </a:spcAft>
              <a:buNone/>
            </a:pPr>
            <a:r>
              <a:rPr lang="ja-JP" sz="1400">
                <a:solidFill>
                  <a:srgbClr val="00A85F"/>
                </a:solidFill>
                <a:latin typeface="Arial"/>
                <a:ea typeface="Arial"/>
                <a:cs typeface="Arial"/>
                <a:sym typeface="Arial"/>
              </a:rPr>
              <a:t>　</a:t>
            </a:r>
            <a:r>
              <a:rPr lang="ja-JP" sz="1400">
                <a:solidFill>
                  <a:schemeClr val="dk1"/>
                </a:solidFill>
                <a:latin typeface="Arial"/>
                <a:ea typeface="Arial"/>
                <a:cs typeface="Arial"/>
                <a:sym typeface="Arial"/>
              </a:rPr>
              <a:t>→　記載内容が、記載者以外から閲覧できる状態で保存されます。</a:t>
            </a: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a:p>
            <a:pPr marL="0" marR="0" lvl="0" indent="0" algn="l" rtl="0">
              <a:spcBef>
                <a:spcPts val="0"/>
              </a:spcBef>
              <a:spcAft>
                <a:spcPts val="0"/>
              </a:spcAft>
              <a:buNone/>
            </a:pPr>
            <a:r>
              <a:rPr lang="ja-JP" sz="1400">
                <a:solidFill>
                  <a:schemeClr val="dk1"/>
                </a:solidFill>
                <a:latin typeface="Arial"/>
                <a:ea typeface="Arial"/>
                <a:cs typeface="Arial"/>
                <a:sym typeface="Arial"/>
              </a:rPr>
              <a:t>③　</a:t>
            </a:r>
            <a:r>
              <a:rPr lang="ja-JP" sz="1400">
                <a:solidFill>
                  <a:srgbClr val="00A85F"/>
                </a:solidFill>
                <a:latin typeface="Arial"/>
                <a:ea typeface="Arial"/>
                <a:cs typeface="Arial"/>
                <a:sym typeface="Arial"/>
              </a:rPr>
              <a:t>[評価完了]</a:t>
            </a:r>
            <a:endParaRPr/>
          </a:p>
          <a:p>
            <a:pPr marL="0" marR="0" lvl="0" indent="0" algn="l" rtl="0">
              <a:spcBef>
                <a:spcPts val="0"/>
              </a:spcBef>
              <a:spcAft>
                <a:spcPts val="0"/>
              </a:spcAft>
              <a:buNone/>
            </a:pPr>
            <a:r>
              <a:rPr lang="ja-JP" sz="1400">
                <a:solidFill>
                  <a:schemeClr val="dk1"/>
                </a:solidFill>
                <a:latin typeface="Arial"/>
                <a:ea typeface="Arial"/>
                <a:cs typeface="Arial"/>
                <a:sym typeface="Arial"/>
              </a:rPr>
              <a:t>　→　</a:t>
            </a:r>
            <a:r>
              <a:rPr lang="ja-JP">
                <a:solidFill>
                  <a:schemeClr val="dk1"/>
                </a:solidFill>
              </a:rPr>
              <a:t>記載内容が確定し、評価完了となります。</a:t>
            </a:r>
            <a:endParaRPr>
              <a:solidFill>
                <a:schemeClr val="dk1"/>
              </a:solidFill>
            </a:endParaRPr>
          </a:p>
          <a:p>
            <a:pPr marL="0" marR="0" lvl="0" indent="0" algn="l" rtl="0">
              <a:spcBef>
                <a:spcPts val="0"/>
              </a:spcBef>
              <a:spcAft>
                <a:spcPts val="0"/>
              </a:spcAft>
              <a:buNone/>
            </a:pPr>
            <a:r>
              <a:rPr lang="ja-JP">
                <a:solidFill>
                  <a:schemeClr val="dk1"/>
                </a:solidFill>
              </a:rPr>
              <a:t>　　　評価者と被評価者はシートへの記入と編集が行えなくなります。</a:t>
            </a:r>
            <a:endParaRPr>
              <a:solidFill>
                <a:schemeClr val="dk1"/>
              </a:solidFill>
            </a:endParaRPr>
          </a:p>
        </p:txBody>
      </p:sp>
      <p:pic>
        <p:nvPicPr>
          <p:cNvPr id="534" name="Google Shape;534;g1046701d34d_0_358"/>
          <p:cNvPicPr preferRelativeResize="0"/>
          <p:nvPr/>
        </p:nvPicPr>
        <p:blipFill rotWithShape="1">
          <a:blip r:embed="rId5">
            <a:alphaModFix/>
          </a:blip>
          <a:srcRect r="45849"/>
          <a:stretch/>
        </p:blipFill>
        <p:spPr>
          <a:xfrm>
            <a:off x="7228698" y="1537611"/>
            <a:ext cx="962802" cy="495300"/>
          </a:xfrm>
          <a:prstGeom prst="rect">
            <a:avLst/>
          </a:prstGeom>
          <a:noFill/>
          <a:ln>
            <a:noFill/>
          </a:ln>
        </p:spPr>
      </p:pic>
      <p:pic>
        <p:nvPicPr>
          <p:cNvPr id="535" name="Google Shape;535;g1046701d34d_0_358"/>
          <p:cNvPicPr preferRelativeResize="0"/>
          <p:nvPr/>
        </p:nvPicPr>
        <p:blipFill rotWithShape="1">
          <a:blip r:embed="rId6">
            <a:alphaModFix/>
          </a:blip>
          <a:srcRect/>
          <a:stretch/>
        </p:blipFill>
        <p:spPr>
          <a:xfrm>
            <a:off x="7161452" y="2586427"/>
            <a:ext cx="1528395" cy="549849"/>
          </a:xfrm>
          <a:prstGeom prst="rect">
            <a:avLst/>
          </a:prstGeom>
          <a:noFill/>
          <a:ln>
            <a:noFill/>
          </a:ln>
        </p:spPr>
      </p:pic>
      <p:pic>
        <p:nvPicPr>
          <p:cNvPr id="536" name="Google Shape;536;g1046701d34d_0_358"/>
          <p:cNvPicPr preferRelativeResize="0"/>
          <p:nvPr/>
        </p:nvPicPr>
        <p:blipFill rotWithShape="1">
          <a:blip r:embed="rId7">
            <a:alphaModFix/>
          </a:blip>
          <a:srcRect/>
          <a:stretch/>
        </p:blipFill>
        <p:spPr>
          <a:xfrm>
            <a:off x="7236897" y="2076907"/>
            <a:ext cx="707253" cy="535798"/>
          </a:xfrm>
          <a:prstGeom prst="rect">
            <a:avLst/>
          </a:prstGeom>
          <a:noFill/>
          <a:ln>
            <a:noFill/>
          </a:ln>
        </p:spPr>
      </p:pic>
      <p:sp>
        <p:nvSpPr>
          <p:cNvPr id="537" name="Google Shape;537;g1046701d34d_0_358"/>
          <p:cNvSpPr/>
          <p:nvPr/>
        </p:nvSpPr>
        <p:spPr>
          <a:xfrm>
            <a:off x="4099475" y="3766038"/>
            <a:ext cx="2657400" cy="1008300"/>
          </a:xfrm>
          <a:prstGeom prst="wedgeRectCallout">
            <a:avLst>
              <a:gd name="adj1" fmla="val -4671"/>
              <a:gd name="adj2" fmla="val 84024"/>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シート内のキャプチャを貼る</a:t>
            </a:r>
            <a:endParaRPr b="1"/>
          </a:p>
        </p:txBody>
      </p:sp>
      <p:sp>
        <p:nvSpPr>
          <p:cNvPr id="538" name="Google Shape;538;g1046701d34d_0_358"/>
          <p:cNvSpPr/>
          <p:nvPr/>
        </p:nvSpPr>
        <p:spPr>
          <a:xfrm>
            <a:off x="6547850" y="179900"/>
            <a:ext cx="1378500" cy="4710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102d736dc0e_0_379"/>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4" name="Google Shape;544;g102d736dc0e_0_379"/>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spcBef>
                <a:spcPts val="0"/>
              </a:spcBef>
              <a:spcAft>
                <a:spcPts val="0"/>
              </a:spcAft>
              <a:buNone/>
            </a:pPr>
            <a:r>
              <a:rPr lang="ja-JP" sz="2400">
                <a:solidFill>
                  <a:schemeClr val="lt1"/>
                </a:solidFill>
                <a:latin typeface="Arial"/>
                <a:ea typeface="Arial"/>
                <a:cs typeface="Arial"/>
                <a:sym typeface="Arial"/>
              </a:rPr>
              <a:t>シートの記入方法</a:t>
            </a:r>
            <a:r>
              <a:rPr lang="ja-JP" sz="2400">
                <a:solidFill>
                  <a:schemeClr val="lt1"/>
                </a:solidFill>
              </a:rPr>
              <a:t>（評価スコアコピーなし）</a:t>
            </a:r>
            <a:endParaRPr sz="2400">
              <a:solidFill>
                <a:schemeClr val="lt1"/>
              </a:solidFill>
              <a:latin typeface="Arial"/>
              <a:ea typeface="Arial"/>
              <a:cs typeface="Arial"/>
              <a:sym typeface="Arial"/>
            </a:endParaRPr>
          </a:p>
        </p:txBody>
      </p:sp>
      <p:pic>
        <p:nvPicPr>
          <p:cNvPr id="545" name="Google Shape;545;g102d736dc0e_0_379"/>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546" name="Google Shape;546;g102d736dc0e_0_379"/>
          <p:cNvSpPr txBox="1"/>
          <p:nvPr/>
        </p:nvSpPr>
        <p:spPr>
          <a:xfrm>
            <a:off x="0" y="894645"/>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ja-JP" sz="1800" b="1">
                <a:solidFill>
                  <a:schemeClr val="dk1"/>
                </a:solidFill>
                <a:latin typeface="Arial"/>
                <a:ea typeface="Arial"/>
                <a:cs typeface="Arial"/>
                <a:sym typeface="Arial"/>
              </a:rPr>
              <a:t>評価</a:t>
            </a:r>
            <a:r>
              <a:rPr lang="ja-JP" sz="1800" b="1">
                <a:solidFill>
                  <a:schemeClr val="dk1"/>
                </a:solidFill>
              </a:rPr>
              <a:t>スコア・</a:t>
            </a:r>
            <a:r>
              <a:rPr lang="ja-JP" sz="1800" b="1">
                <a:solidFill>
                  <a:schemeClr val="dk1"/>
                </a:solidFill>
                <a:latin typeface="Arial"/>
                <a:ea typeface="Arial"/>
                <a:cs typeface="Arial"/>
                <a:sym typeface="Arial"/>
              </a:rPr>
              <a:t>評価</a:t>
            </a:r>
            <a:r>
              <a:rPr lang="ja-JP" sz="1800" b="1">
                <a:solidFill>
                  <a:schemeClr val="dk1"/>
                </a:solidFill>
              </a:rPr>
              <a:t>コメント</a:t>
            </a:r>
            <a:r>
              <a:rPr lang="ja-JP" sz="1800" b="1">
                <a:solidFill>
                  <a:schemeClr val="dk1"/>
                </a:solidFill>
                <a:latin typeface="Arial"/>
                <a:ea typeface="Arial"/>
                <a:cs typeface="Arial"/>
                <a:sym typeface="Arial"/>
              </a:rPr>
              <a:t>を入力します</a:t>
            </a:r>
            <a:endParaRPr sz="1800" b="1">
              <a:solidFill>
                <a:schemeClr val="dk1"/>
              </a:solidFill>
              <a:latin typeface="Arial"/>
              <a:ea typeface="Arial"/>
              <a:cs typeface="Arial"/>
              <a:sym typeface="Arial"/>
            </a:endParaRPr>
          </a:p>
        </p:txBody>
      </p:sp>
      <p:sp>
        <p:nvSpPr>
          <p:cNvPr id="547" name="Google Shape;547;g102d736dc0e_0_379"/>
          <p:cNvSpPr txBox="1"/>
          <p:nvPr/>
        </p:nvSpPr>
        <p:spPr>
          <a:xfrm>
            <a:off x="474275" y="1256500"/>
            <a:ext cx="9306300" cy="194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400"/>
              <a:buFont typeface="Arial"/>
              <a:buNone/>
            </a:pPr>
            <a:r>
              <a:rPr lang="ja-JP" b="1">
                <a:solidFill>
                  <a:schemeClr val="dk1"/>
                </a:solidFill>
              </a:rPr>
              <a:t>■</a:t>
            </a:r>
            <a:r>
              <a:rPr lang="ja-JP" sz="1400" b="1">
                <a:solidFill>
                  <a:schemeClr val="dk1"/>
                </a:solidFill>
                <a:latin typeface="Arial"/>
                <a:ea typeface="Arial"/>
                <a:cs typeface="Arial"/>
                <a:sym typeface="Arial"/>
              </a:rPr>
              <a:t>スコア入力</a:t>
            </a:r>
            <a:endParaRPr b="1">
              <a:solidFill>
                <a:schemeClr val="dk1"/>
              </a:solidFill>
            </a:endParaRPr>
          </a:p>
          <a:p>
            <a:pPr marL="0" lvl="0" indent="0" algn="l" rtl="0">
              <a:lnSpc>
                <a:spcPct val="90000"/>
              </a:lnSpc>
              <a:spcBef>
                <a:spcPts val="0"/>
              </a:spcBef>
              <a:spcAft>
                <a:spcPts val="0"/>
              </a:spcAft>
              <a:buClr>
                <a:schemeClr val="dk1"/>
              </a:buClr>
              <a:buSzPts val="1400"/>
              <a:buFont typeface="Arial"/>
              <a:buNone/>
            </a:pPr>
            <a:r>
              <a:rPr lang="ja-JP" b="1">
                <a:solidFill>
                  <a:schemeClr val="dk1"/>
                </a:solidFill>
              </a:rPr>
              <a:t>プルダウン形式の場合　：枠内の[▼]をクリックして選択肢を表示させ、該当のスコアを選択してください。</a:t>
            </a:r>
            <a:endParaRPr b="1">
              <a:solidFill>
                <a:schemeClr val="dk1"/>
              </a:solidFill>
            </a:endParaRPr>
          </a:p>
          <a:p>
            <a:pPr marL="0" lvl="0" indent="0" algn="l" rtl="0">
              <a:lnSpc>
                <a:spcPct val="90000"/>
              </a:lnSpc>
              <a:spcBef>
                <a:spcPts val="1000"/>
              </a:spcBef>
              <a:spcAft>
                <a:spcPts val="0"/>
              </a:spcAft>
              <a:buClr>
                <a:schemeClr val="dk1"/>
              </a:buClr>
              <a:buSzPts val="1400"/>
              <a:buFont typeface="Arial"/>
              <a:buNone/>
            </a:pPr>
            <a:r>
              <a:rPr lang="ja-JP" b="1">
                <a:solidFill>
                  <a:schemeClr val="dk1"/>
                </a:solidFill>
              </a:rPr>
              <a:t>直接記入する形式の場合：該当のスコアを記入してください。</a:t>
            </a:r>
            <a:endParaRPr b="1">
              <a:solidFill>
                <a:schemeClr val="dk1"/>
              </a:solidFill>
            </a:endParaRPr>
          </a:p>
          <a:p>
            <a:pPr marL="0" lvl="0" indent="0" algn="l" rtl="0">
              <a:lnSpc>
                <a:spcPct val="90000"/>
              </a:lnSpc>
              <a:spcBef>
                <a:spcPts val="1000"/>
              </a:spcBef>
              <a:spcAft>
                <a:spcPts val="0"/>
              </a:spcAft>
              <a:buClr>
                <a:schemeClr val="dk1"/>
              </a:buClr>
              <a:buSzPts val="1400"/>
              <a:buFont typeface="Arial"/>
              <a:buNone/>
            </a:pPr>
            <a:r>
              <a:rPr lang="ja-JP" sz="1200" b="1">
                <a:solidFill>
                  <a:schemeClr val="dk1"/>
                </a:solidFill>
              </a:rPr>
              <a:t>※</a:t>
            </a:r>
            <a:r>
              <a:rPr lang="ja-JP" sz="1200" b="1">
                <a:solidFill>
                  <a:srgbClr val="FF9300"/>
                </a:solidFill>
              </a:rPr>
              <a:t>入力必須設定をしている</a:t>
            </a:r>
            <a:r>
              <a:rPr lang="ja-JP" sz="1200" b="1">
                <a:solidFill>
                  <a:schemeClr val="dk1"/>
                </a:solidFill>
              </a:rPr>
              <a:t>場合は、空欄のまま振り返りアクションを完了することはできません。</a:t>
            </a:r>
            <a:endParaRPr b="1">
              <a:solidFill>
                <a:schemeClr val="dk1"/>
              </a:solidFill>
            </a:endParaRPr>
          </a:p>
          <a:p>
            <a:pPr marL="0" marR="0" lvl="0" indent="0" algn="l" rtl="0">
              <a:lnSpc>
                <a:spcPct val="90000"/>
              </a:lnSpc>
              <a:spcBef>
                <a:spcPts val="1000"/>
              </a:spcBef>
              <a:spcAft>
                <a:spcPts val="0"/>
              </a:spcAft>
              <a:buClr>
                <a:schemeClr val="dk1"/>
              </a:buClr>
              <a:buSzPts val="1400"/>
              <a:buFont typeface="Arial"/>
              <a:buNone/>
            </a:pPr>
            <a:endParaRPr sz="800" b="1">
              <a:solidFill>
                <a:schemeClr val="dk1"/>
              </a:solidFill>
            </a:endParaRPr>
          </a:p>
          <a:p>
            <a:pPr marL="0" marR="0" lvl="0" indent="0" algn="l" rtl="0">
              <a:lnSpc>
                <a:spcPct val="90000"/>
              </a:lnSpc>
              <a:spcBef>
                <a:spcPts val="1000"/>
              </a:spcBef>
              <a:spcAft>
                <a:spcPts val="0"/>
              </a:spcAft>
              <a:buClr>
                <a:schemeClr val="dk1"/>
              </a:buClr>
              <a:buSzPts val="1400"/>
              <a:buFont typeface="Arial"/>
              <a:buNone/>
            </a:pPr>
            <a:r>
              <a:rPr lang="ja-JP" b="1">
                <a:solidFill>
                  <a:schemeClr val="dk1"/>
                </a:solidFill>
              </a:rPr>
              <a:t>■評価コメント（フィードバックコメント）入力</a:t>
            </a:r>
            <a:endParaRPr sz="1400" b="1">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400"/>
              <a:buFont typeface="Arial"/>
              <a:buNone/>
            </a:pPr>
            <a:r>
              <a:rPr lang="ja-JP" b="1">
                <a:solidFill>
                  <a:schemeClr val="dk1"/>
                </a:solidFill>
              </a:rPr>
              <a:t>設定されている入力欄（Noごと、ブロックごと、シート全体）にフィードバックコメントを入力します。</a:t>
            </a:r>
            <a:endParaRPr b="1">
              <a:solidFill>
                <a:schemeClr val="dk1"/>
              </a:solidFill>
            </a:endParaRPr>
          </a:p>
          <a:p>
            <a:pPr marL="0" marR="0" lvl="0" indent="0" algn="l" rtl="0">
              <a:lnSpc>
                <a:spcPct val="90000"/>
              </a:lnSpc>
              <a:spcBef>
                <a:spcPts val="1000"/>
              </a:spcBef>
              <a:spcAft>
                <a:spcPts val="0"/>
              </a:spcAft>
              <a:buClr>
                <a:schemeClr val="dk1"/>
              </a:buClr>
              <a:buSzPts val="1400"/>
              <a:buFont typeface="Arial"/>
              <a:buNone/>
            </a:pPr>
            <a:endParaRPr sz="1400" b="1">
              <a:solidFill>
                <a:schemeClr val="dk1"/>
              </a:solidFill>
              <a:latin typeface="Arial"/>
              <a:ea typeface="Arial"/>
              <a:cs typeface="Arial"/>
              <a:sym typeface="Arial"/>
            </a:endParaRPr>
          </a:p>
        </p:txBody>
      </p:sp>
      <p:sp>
        <p:nvSpPr>
          <p:cNvPr id="548" name="Google Shape;548;g102d736dc0e_0_379"/>
          <p:cNvSpPr/>
          <p:nvPr/>
        </p:nvSpPr>
        <p:spPr>
          <a:xfrm>
            <a:off x="6547850" y="179900"/>
            <a:ext cx="1378500" cy="4710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pic>
        <p:nvPicPr>
          <p:cNvPr id="549" name="Google Shape;549;g102d736dc0e_0_379"/>
          <p:cNvPicPr preferRelativeResize="0"/>
          <p:nvPr/>
        </p:nvPicPr>
        <p:blipFill>
          <a:blip r:embed="rId4">
            <a:alphaModFix/>
          </a:blip>
          <a:stretch>
            <a:fillRect/>
          </a:stretch>
        </p:blipFill>
        <p:spPr>
          <a:xfrm>
            <a:off x="1066800" y="3354400"/>
            <a:ext cx="7889172" cy="2873680"/>
          </a:xfrm>
          <a:prstGeom prst="rect">
            <a:avLst/>
          </a:prstGeom>
          <a:noFill/>
          <a:ln w="9525" cap="flat" cmpd="sng">
            <a:solidFill>
              <a:srgbClr val="A5A5A5"/>
            </a:solidFill>
            <a:prstDash val="solid"/>
            <a:round/>
            <a:headEnd type="none" w="sm" len="sm"/>
            <a:tailEnd type="none" w="sm" len="sm"/>
          </a:ln>
        </p:spPr>
      </p:pic>
      <p:sp>
        <p:nvSpPr>
          <p:cNvPr id="550" name="Google Shape;550;g102d736dc0e_0_379"/>
          <p:cNvSpPr/>
          <p:nvPr/>
        </p:nvSpPr>
        <p:spPr>
          <a:xfrm>
            <a:off x="1548275" y="5291300"/>
            <a:ext cx="7339800" cy="9369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1" name="Google Shape;551;g102d736dc0e_0_379"/>
          <p:cNvSpPr/>
          <p:nvPr/>
        </p:nvSpPr>
        <p:spPr>
          <a:xfrm>
            <a:off x="7017325" y="4378463"/>
            <a:ext cx="2657400" cy="1008300"/>
          </a:xfrm>
          <a:prstGeom prst="wedgeRectCallout">
            <a:avLst>
              <a:gd name="adj1" fmla="val -76960"/>
              <a:gd name="adj2" fmla="val 90208"/>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シート内のキャプチャを貼る</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1046701d34d_0_374"/>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7" name="Google Shape;557;g1046701d34d_0_374"/>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spcBef>
                <a:spcPts val="0"/>
              </a:spcBef>
              <a:spcAft>
                <a:spcPts val="0"/>
              </a:spcAft>
              <a:buNone/>
            </a:pPr>
            <a:r>
              <a:rPr lang="ja-JP" sz="2400">
                <a:solidFill>
                  <a:schemeClr val="lt1"/>
                </a:solidFill>
                <a:latin typeface="Arial"/>
                <a:ea typeface="Arial"/>
                <a:cs typeface="Arial"/>
                <a:sym typeface="Arial"/>
              </a:rPr>
              <a:t>シートの記入方法</a:t>
            </a:r>
            <a:r>
              <a:rPr lang="ja-JP" sz="2400">
                <a:solidFill>
                  <a:schemeClr val="lt1"/>
                </a:solidFill>
              </a:rPr>
              <a:t>（評価スコアコピーあり）</a:t>
            </a:r>
            <a:endParaRPr sz="2400">
              <a:solidFill>
                <a:schemeClr val="lt1"/>
              </a:solidFill>
              <a:latin typeface="Arial"/>
              <a:ea typeface="Arial"/>
              <a:cs typeface="Arial"/>
              <a:sym typeface="Arial"/>
            </a:endParaRPr>
          </a:p>
        </p:txBody>
      </p:sp>
      <p:pic>
        <p:nvPicPr>
          <p:cNvPr id="558" name="Google Shape;558;g1046701d34d_0_374"/>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559" name="Google Shape;559;g1046701d34d_0_374"/>
          <p:cNvSpPr txBox="1"/>
          <p:nvPr/>
        </p:nvSpPr>
        <p:spPr>
          <a:xfrm>
            <a:off x="0" y="894645"/>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ja-JP" sz="1800" b="1">
                <a:solidFill>
                  <a:schemeClr val="dk1"/>
                </a:solidFill>
                <a:latin typeface="Arial"/>
                <a:ea typeface="Arial"/>
                <a:cs typeface="Arial"/>
                <a:sym typeface="Arial"/>
              </a:rPr>
              <a:t>評価</a:t>
            </a:r>
            <a:r>
              <a:rPr lang="ja-JP" sz="1800" b="1">
                <a:solidFill>
                  <a:schemeClr val="dk1"/>
                </a:solidFill>
              </a:rPr>
              <a:t>スコア・</a:t>
            </a:r>
            <a:r>
              <a:rPr lang="ja-JP" sz="1800" b="1">
                <a:solidFill>
                  <a:schemeClr val="dk1"/>
                </a:solidFill>
                <a:latin typeface="Arial"/>
                <a:ea typeface="Arial"/>
                <a:cs typeface="Arial"/>
                <a:sym typeface="Arial"/>
              </a:rPr>
              <a:t>評価</a:t>
            </a:r>
            <a:r>
              <a:rPr lang="ja-JP" sz="1800" b="1">
                <a:solidFill>
                  <a:schemeClr val="dk1"/>
                </a:solidFill>
              </a:rPr>
              <a:t>コメント</a:t>
            </a:r>
            <a:r>
              <a:rPr lang="ja-JP" sz="1800" b="1">
                <a:solidFill>
                  <a:schemeClr val="dk1"/>
                </a:solidFill>
                <a:latin typeface="Arial"/>
                <a:ea typeface="Arial"/>
                <a:cs typeface="Arial"/>
                <a:sym typeface="Arial"/>
              </a:rPr>
              <a:t>を入力します</a:t>
            </a:r>
            <a:endParaRPr sz="1800" b="1">
              <a:solidFill>
                <a:schemeClr val="dk1"/>
              </a:solidFill>
              <a:latin typeface="Arial"/>
              <a:ea typeface="Arial"/>
              <a:cs typeface="Arial"/>
              <a:sym typeface="Arial"/>
            </a:endParaRPr>
          </a:p>
        </p:txBody>
      </p:sp>
      <p:sp>
        <p:nvSpPr>
          <p:cNvPr id="560" name="Google Shape;560;g1046701d34d_0_374"/>
          <p:cNvSpPr txBox="1"/>
          <p:nvPr/>
        </p:nvSpPr>
        <p:spPr>
          <a:xfrm>
            <a:off x="474275" y="1256500"/>
            <a:ext cx="9306300" cy="194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400"/>
              <a:buFont typeface="Arial"/>
              <a:buNone/>
            </a:pPr>
            <a:r>
              <a:rPr lang="ja-JP" b="1">
                <a:solidFill>
                  <a:schemeClr val="dk1"/>
                </a:solidFill>
              </a:rPr>
              <a:t>■</a:t>
            </a:r>
            <a:r>
              <a:rPr lang="ja-JP" sz="1400" b="1">
                <a:solidFill>
                  <a:schemeClr val="dk1"/>
                </a:solidFill>
                <a:latin typeface="Arial"/>
                <a:ea typeface="Arial"/>
                <a:cs typeface="Arial"/>
                <a:sym typeface="Arial"/>
              </a:rPr>
              <a:t>スコア入力</a:t>
            </a:r>
            <a:endParaRPr b="1">
              <a:solidFill>
                <a:schemeClr val="dk1"/>
              </a:solidFill>
            </a:endParaRPr>
          </a:p>
          <a:p>
            <a:pPr marL="0" marR="0" lvl="0" indent="0" algn="l" rtl="0">
              <a:lnSpc>
                <a:spcPct val="90000"/>
              </a:lnSpc>
              <a:spcBef>
                <a:spcPts val="0"/>
              </a:spcBef>
              <a:spcAft>
                <a:spcPts val="0"/>
              </a:spcAft>
              <a:buClr>
                <a:schemeClr val="dk1"/>
              </a:buClr>
              <a:buSzPts val="1400"/>
              <a:buFont typeface="Arial"/>
              <a:buNone/>
            </a:pPr>
            <a:r>
              <a:rPr lang="ja-JP" b="1">
                <a:solidFill>
                  <a:schemeClr val="dk1"/>
                </a:solidFill>
              </a:rPr>
              <a:t>・スコアコピーをしたい評価者の［コピーして適用］を押下し、スコアのコピーを行います。</a:t>
            </a:r>
            <a:endParaRPr b="1">
              <a:solidFill>
                <a:schemeClr val="dk1"/>
              </a:solidFill>
            </a:endParaRPr>
          </a:p>
          <a:p>
            <a:pPr marL="0" marR="0" lvl="0" indent="0" algn="l" rtl="0">
              <a:lnSpc>
                <a:spcPct val="90000"/>
              </a:lnSpc>
              <a:spcBef>
                <a:spcPts val="0"/>
              </a:spcBef>
              <a:spcAft>
                <a:spcPts val="0"/>
              </a:spcAft>
              <a:buClr>
                <a:schemeClr val="dk1"/>
              </a:buClr>
              <a:buSzPts val="1400"/>
              <a:buFont typeface="Arial"/>
              <a:buNone/>
            </a:pPr>
            <a:r>
              <a:rPr lang="ja-JP" b="1">
                <a:solidFill>
                  <a:schemeClr val="dk1"/>
                </a:solidFill>
              </a:rPr>
              <a:t>・コピーしたスコアを必要に応じて修正することも可能です。</a:t>
            </a:r>
            <a:endParaRPr b="1">
              <a:solidFill>
                <a:schemeClr val="dk1"/>
              </a:solidFill>
            </a:endParaRPr>
          </a:p>
          <a:p>
            <a:pPr marL="0" marR="0" lvl="0" indent="0" algn="l" rtl="0">
              <a:lnSpc>
                <a:spcPct val="90000"/>
              </a:lnSpc>
              <a:spcBef>
                <a:spcPts val="0"/>
              </a:spcBef>
              <a:spcAft>
                <a:spcPts val="0"/>
              </a:spcAft>
              <a:buClr>
                <a:schemeClr val="dk1"/>
              </a:buClr>
              <a:buSzPts val="1400"/>
              <a:buFont typeface="Arial"/>
              <a:buNone/>
            </a:pPr>
            <a:r>
              <a:rPr lang="ja-JP" sz="1200" b="1">
                <a:solidFill>
                  <a:schemeClr val="dk1"/>
                </a:solidFill>
              </a:rPr>
              <a:t>※</a:t>
            </a:r>
            <a:r>
              <a:rPr lang="ja-JP" sz="1200" b="1">
                <a:solidFill>
                  <a:srgbClr val="FF9300"/>
                </a:solidFill>
              </a:rPr>
              <a:t>入力必須設定をしている</a:t>
            </a:r>
            <a:r>
              <a:rPr lang="ja-JP" sz="1200" b="1">
                <a:solidFill>
                  <a:schemeClr val="dk1"/>
                </a:solidFill>
              </a:rPr>
              <a:t>場合は、空欄のまま振り返りアクションを完了することはできません。</a:t>
            </a:r>
            <a:endParaRPr sz="1400" b="1">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400"/>
              <a:buFont typeface="Arial"/>
              <a:buNone/>
            </a:pPr>
            <a:r>
              <a:rPr lang="ja-JP" b="1">
                <a:solidFill>
                  <a:schemeClr val="dk1"/>
                </a:solidFill>
              </a:rPr>
              <a:t>■評価コメント（フィードバックコメント）入力</a:t>
            </a:r>
            <a:endParaRPr b="1">
              <a:solidFill>
                <a:schemeClr val="dk1"/>
              </a:solidFill>
            </a:endParaRPr>
          </a:p>
          <a:p>
            <a:pPr marL="0" marR="0" lvl="0" indent="0" algn="l" rtl="0">
              <a:lnSpc>
                <a:spcPct val="90000"/>
              </a:lnSpc>
              <a:spcBef>
                <a:spcPts val="1000"/>
              </a:spcBef>
              <a:spcAft>
                <a:spcPts val="0"/>
              </a:spcAft>
              <a:buClr>
                <a:schemeClr val="dk1"/>
              </a:buClr>
              <a:buSzPts val="1400"/>
              <a:buFont typeface="Arial"/>
              <a:buNone/>
            </a:pPr>
            <a:r>
              <a:rPr lang="ja-JP" b="1">
                <a:solidFill>
                  <a:schemeClr val="dk1"/>
                </a:solidFill>
              </a:rPr>
              <a:t>設定されている入力欄（Noごと、ブロックごと、シート全体）にフィードバックコメントを入力します。</a:t>
            </a:r>
            <a:endParaRPr b="1">
              <a:solidFill>
                <a:schemeClr val="dk1"/>
              </a:solidFill>
            </a:endParaRPr>
          </a:p>
          <a:p>
            <a:pPr marL="0" marR="0" lvl="0" indent="0" algn="l" rtl="0">
              <a:lnSpc>
                <a:spcPct val="90000"/>
              </a:lnSpc>
              <a:spcBef>
                <a:spcPts val="1000"/>
              </a:spcBef>
              <a:spcAft>
                <a:spcPts val="0"/>
              </a:spcAft>
              <a:buClr>
                <a:schemeClr val="dk1"/>
              </a:buClr>
              <a:buSzPts val="1400"/>
              <a:buFont typeface="Arial"/>
              <a:buNone/>
            </a:pPr>
            <a:endParaRPr sz="1400" b="1">
              <a:solidFill>
                <a:schemeClr val="dk1"/>
              </a:solidFill>
              <a:latin typeface="Arial"/>
              <a:ea typeface="Arial"/>
              <a:cs typeface="Arial"/>
              <a:sym typeface="Arial"/>
            </a:endParaRPr>
          </a:p>
        </p:txBody>
      </p:sp>
      <p:sp>
        <p:nvSpPr>
          <p:cNvPr id="561" name="Google Shape;561;g1046701d34d_0_374"/>
          <p:cNvSpPr/>
          <p:nvPr/>
        </p:nvSpPr>
        <p:spPr>
          <a:xfrm>
            <a:off x="6547850" y="179900"/>
            <a:ext cx="1378500" cy="4710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pic>
        <p:nvPicPr>
          <p:cNvPr id="562" name="Google Shape;562;g1046701d34d_0_374"/>
          <p:cNvPicPr preferRelativeResize="0"/>
          <p:nvPr/>
        </p:nvPicPr>
        <p:blipFill>
          <a:blip r:embed="rId4">
            <a:alphaModFix/>
          </a:blip>
          <a:stretch>
            <a:fillRect/>
          </a:stretch>
        </p:blipFill>
        <p:spPr>
          <a:xfrm>
            <a:off x="594038" y="2769162"/>
            <a:ext cx="6841425" cy="3064076"/>
          </a:xfrm>
          <a:prstGeom prst="rect">
            <a:avLst/>
          </a:prstGeom>
          <a:noFill/>
          <a:ln w="9525" cap="flat" cmpd="sng">
            <a:solidFill>
              <a:srgbClr val="A5A5A5"/>
            </a:solidFill>
            <a:prstDash val="solid"/>
            <a:round/>
            <a:headEnd type="none" w="sm" len="sm"/>
            <a:tailEnd type="none" w="sm" len="sm"/>
          </a:ln>
        </p:spPr>
      </p:pic>
      <p:pic>
        <p:nvPicPr>
          <p:cNvPr id="563" name="Google Shape;563;g1046701d34d_0_374"/>
          <p:cNvPicPr preferRelativeResize="0"/>
          <p:nvPr/>
        </p:nvPicPr>
        <p:blipFill>
          <a:blip r:embed="rId5">
            <a:alphaModFix/>
          </a:blip>
          <a:stretch>
            <a:fillRect/>
          </a:stretch>
        </p:blipFill>
        <p:spPr>
          <a:xfrm>
            <a:off x="5458243" y="4031625"/>
            <a:ext cx="4304758" cy="2282726"/>
          </a:xfrm>
          <a:prstGeom prst="rect">
            <a:avLst/>
          </a:prstGeom>
          <a:noFill/>
          <a:ln w="9525" cap="flat" cmpd="sng">
            <a:solidFill>
              <a:srgbClr val="A5A5A5"/>
            </a:solidFill>
            <a:prstDash val="solid"/>
            <a:round/>
            <a:headEnd type="none" w="sm" len="sm"/>
            <a:tailEnd type="none" w="sm" len="sm"/>
          </a:ln>
        </p:spPr>
      </p:pic>
      <p:sp>
        <p:nvSpPr>
          <p:cNvPr id="564" name="Google Shape;564;g1046701d34d_0_374"/>
          <p:cNvSpPr/>
          <p:nvPr/>
        </p:nvSpPr>
        <p:spPr>
          <a:xfrm>
            <a:off x="7599450" y="2999919"/>
            <a:ext cx="2150100" cy="562200"/>
          </a:xfrm>
          <a:prstGeom prst="wedgeRectCallout">
            <a:avLst>
              <a:gd name="adj1" fmla="val -47879"/>
              <a:gd name="adj2" fmla="val 112461"/>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シート内のキャプチャを貼る</a:t>
            </a:r>
            <a:endParaRPr b="1"/>
          </a:p>
        </p:txBody>
      </p:sp>
      <p:sp>
        <p:nvSpPr>
          <p:cNvPr id="565" name="Google Shape;565;g1046701d34d_0_374"/>
          <p:cNvSpPr/>
          <p:nvPr/>
        </p:nvSpPr>
        <p:spPr>
          <a:xfrm rot="10800000" flipH="1">
            <a:off x="913750" y="3447425"/>
            <a:ext cx="4116600" cy="375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02d736dc0e_0_298"/>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a:solidFill>
                  <a:schemeClr val="lt1"/>
                </a:solidFill>
              </a:rPr>
              <a:t>本資料リリース前の最終確認</a:t>
            </a:r>
            <a:endParaRPr sz="1400" b="0" i="0" u="none" strike="noStrike" cap="none">
              <a:solidFill>
                <a:srgbClr val="000000"/>
              </a:solidFill>
              <a:latin typeface="Arial"/>
              <a:ea typeface="Arial"/>
              <a:cs typeface="Arial"/>
              <a:sym typeface="Arial"/>
            </a:endParaRPr>
          </a:p>
        </p:txBody>
      </p:sp>
      <p:sp>
        <p:nvSpPr>
          <p:cNvPr id="103" name="Google Shape;103;g102d736dc0e_0_298"/>
          <p:cNvSpPr/>
          <p:nvPr/>
        </p:nvSpPr>
        <p:spPr>
          <a:xfrm>
            <a:off x="344625" y="1183200"/>
            <a:ext cx="9162600" cy="562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g102d736dc0e_0_298"/>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5" name="Google Shape;105;g102d736dc0e_0_298"/>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chemeClr val="dk1"/>
              </a:buClr>
              <a:buSzPts val="2400"/>
              <a:buFont typeface="Arial"/>
              <a:buNone/>
            </a:pPr>
            <a:r>
              <a:rPr lang="ja-JP" sz="2400">
                <a:solidFill>
                  <a:schemeClr val="lt1"/>
                </a:solidFill>
              </a:rPr>
              <a:t>本資料リリース前の最終確認</a:t>
            </a:r>
            <a:endParaRPr sz="1400" b="0" i="0" u="none" strike="noStrike" cap="none">
              <a:solidFill>
                <a:srgbClr val="000000"/>
              </a:solidFill>
              <a:latin typeface="Arial"/>
              <a:ea typeface="Arial"/>
              <a:cs typeface="Arial"/>
              <a:sym typeface="Arial"/>
            </a:endParaRPr>
          </a:p>
        </p:txBody>
      </p:sp>
      <p:pic>
        <p:nvPicPr>
          <p:cNvPr id="106" name="Google Shape;106;g102d736dc0e_0_298"/>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107" name="Google Shape;107;g102d736dc0e_0_298"/>
          <p:cNvSpPr txBox="1"/>
          <p:nvPr/>
        </p:nvSpPr>
        <p:spPr>
          <a:xfrm>
            <a:off x="264200" y="843225"/>
            <a:ext cx="521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b="1" u="sng">
                <a:latin typeface="Calibri"/>
                <a:ea typeface="Calibri"/>
                <a:cs typeface="Calibri"/>
                <a:sym typeface="Calibri"/>
              </a:rPr>
              <a:t>■削除必須のスライド</a:t>
            </a:r>
            <a:endParaRPr b="1" u="sng">
              <a:latin typeface="Calibri"/>
              <a:ea typeface="Calibri"/>
              <a:cs typeface="Calibri"/>
              <a:sym typeface="Calibri"/>
            </a:endParaRPr>
          </a:p>
        </p:txBody>
      </p:sp>
      <p:sp>
        <p:nvSpPr>
          <p:cNvPr id="108" name="Google Shape;108;g102d736dc0e_0_298"/>
          <p:cNvSpPr txBox="1"/>
          <p:nvPr/>
        </p:nvSpPr>
        <p:spPr>
          <a:xfrm>
            <a:off x="264200" y="1792975"/>
            <a:ext cx="753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b="1" u="sng">
                <a:latin typeface="Calibri"/>
                <a:ea typeface="Calibri"/>
                <a:cs typeface="Calibri"/>
                <a:sym typeface="Calibri"/>
              </a:rPr>
              <a:t>■黄色の吹き出しがあるスライド</a:t>
            </a:r>
            <a:r>
              <a:rPr lang="ja-JP" b="1">
                <a:latin typeface="Calibri"/>
                <a:ea typeface="Calibri"/>
                <a:cs typeface="Calibri"/>
                <a:sym typeface="Calibri"/>
              </a:rPr>
              <a:t>　</a:t>
            </a:r>
            <a:r>
              <a:rPr lang="ja-JP" b="1">
                <a:solidFill>
                  <a:srgbClr val="FF0000"/>
                </a:solidFill>
                <a:latin typeface="Calibri"/>
                <a:ea typeface="Calibri"/>
                <a:cs typeface="Calibri"/>
                <a:sym typeface="Calibri"/>
              </a:rPr>
              <a:t>※吹き出しの削除のお忘れにご注意ください。</a:t>
            </a:r>
            <a:endParaRPr b="1">
              <a:solidFill>
                <a:srgbClr val="FF0000"/>
              </a:solidFill>
              <a:latin typeface="Calibri"/>
              <a:ea typeface="Calibri"/>
              <a:cs typeface="Calibri"/>
              <a:sym typeface="Calibri"/>
            </a:endParaRPr>
          </a:p>
        </p:txBody>
      </p:sp>
      <p:sp>
        <p:nvSpPr>
          <p:cNvPr id="109" name="Google Shape;109;g102d736dc0e_0_298"/>
          <p:cNvSpPr txBox="1"/>
          <p:nvPr/>
        </p:nvSpPr>
        <p:spPr>
          <a:xfrm>
            <a:off x="1868275" y="1157950"/>
            <a:ext cx="6409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a:latin typeface="Calibri"/>
                <a:ea typeface="Calibri"/>
                <a:cs typeface="Calibri"/>
                <a:sym typeface="Calibri"/>
              </a:rPr>
              <a:t>・本資料の使い方</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・本資料リリース前の最終確認</a:t>
            </a:r>
            <a:endParaRPr>
              <a:latin typeface="Calibri"/>
              <a:ea typeface="Calibri"/>
              <a:cs typeface="Calibri"/>
              <a:sym typeface="Calibri"/>
            </a:endParaRPr>
          </a:p>
        </p:txBody>
      </p:sp>
      <p:sp>
        <p:nvSpPr>
          <p:cNvPr id="110" name="Google Shape;110;g102d736dc0e_0_298"/>
          <p:cNvSpPr/>
          <p:nvPr/>
        </p:nvSpPr>
        <p:spPr>
          <a:xfrm>
            <a:off x="344625" y="2186500"/>
            <a:ext cx="9162600" cy="615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g102d736dc0e_0_298"/>
          <p:cNvSpPr txBox="1"/>
          <p:nvPr/>
        </p:nvSpPr>
        <p:spPr>
          <a:xfrm>
            <a:off x="1868275" y="2204600"/>
            <a:ext cx="6409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a:latin typeface="Calibri"/>
                <a:ea typeface="Calibri"/>
                <a:cs typeface="Calibri"/>
                <a:sym typeface="Calibri"/>
              </a:rPr>
              <a:t>・2回目以降のログイン方法</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・サービス画面</a:t>
            </a:r>
            <a:endParaRPr>
              <a:latin typeface="Calibri"/>
              <a:ea typeface="Calibri"/>
              <a:cs typeface="Calibri"/>
              <a:sym typeface="Calibri"/>
            </a:endParaRPr>
          </a:p>
        </p:txBody>
      </p:sp>
      <p:sp>
        <p:nvSpPr>
          <p:cNvPr id="112" name="Google Shape;112;g102d736dc0e_0_298"/>
          <p:cNvSpPr/>
          <p:nvPr/>
        </p:nvSpPr>
        <p:spPr>
          <a:xfrm>
            <a:off x="425050" y="22506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全員共通</a:t>
            </a:r>
            <a:endParaRPr b="1">
              <a:solidFill>
                <a:srgbClr val="FF0000"/>
              </a:solidFill>
            </a:endParaRPr>
          </a:p>
        </p:txBody>
      </p:sp>
      <p:sp>
        <p:nvSpPr>
          <p:cNvPr id="113" name="Google Shape;113;g102d736dc0e_0_298"/>
          <p:cNvSpPr/>
          <p:nvPr/>
        </p:nvSpPr>
        <p:spPr>
          <a:xfrm>
            <a:off x="425050" y="1230250"/>
            <a:ext cx="1378500" cy="471000"/>
          </a:xfrm>
          <a:prstGeom prst="roundRect">
            <a:avLst>
              <a:gd name="adj" fmla="val 1666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管理者様向け</a:t>
            </a:r>
            <a:endParaRPr b="1">
              <a:solidFill>
                <a:srgbClr val="FF0000"/>
              </a:solidFill>
            </a:endParaRPr>
          </a:p>
        </p:txBody>
      </p:sp>
      <p:sp>
        <p:nvSpPr>
          <p:cNvPr id="114" name="Google Shape;114;g102d736dc0e_0_298"/>
          <p:cNvSpPr/>
          <p:nvPr/>
        </p:nvSpPr>
        <p:spPr>
          <a:xfrm>
            <a:off x="344625" y="2905875"/>
            <a:ext cx="4548900" cy="3447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102d736dc0e_0_298"/>
          <p:cNvSpPr/>
          <p:nvPr/>
        </p:nvSpPr>
        <p:spPr>
          <a:xfrm>
            <a:off x="740900" y="3399425"/>
            <a:ext cx="1378500" cy="471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sp>
        <p:nvSpPr>
          <p:cNvPr id="116" name="Google Shape;116;g102d736dc0e_0_298"/>
          <p:cNvSpPr txBox="1"/>
          <p:nvPr/>
        </p:nvSpPr>
        <p:spPr>
          <a:xfrm>
            <a:off x="425050" y="3870425"/>
            <a:ext cx="2331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000">
                <a:latin typeface="Calibri"/>
                <a:ea typeface="Calibri"/>
                <a:cs typeface="Calibri"/>
                <a:sym typeface="Calibri"/>
              </a:rPr>
              <a:t>・シートの選択方法</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・シート内のボタンについて</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・シートの記入方法</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・シートの提出</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・目標の差し戻し</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・目標の承認</a:t>
            </a:r>
            <a:endParaRPr sz="1000">
              <a:latin typeface="Calibri"/>
              <a:ea typeface="Calibri"/>
              <a:cs typeface="Calibri"/>
              <a:sym typeface="Calibri"/>
            </a:endParaRPr>
          </a:p>
        </p:txBody>
      </p:sp>
      <p:sp>
        <p:nvSpPr>
          <p:cNvPr id="117" name="Google Shape;117;g102d736dc0e_0_298"/>
          <p:cNvSpPr/>
          <p:nvPr/>
        </p:nvSpPr>
        <p:spPr>
          <a:xfrm>
            <a:off x="4962650" y="2905875"/>
            <a:ext cx="4548900" cy="3447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g102d736dc0e_0_298"/>
          <p:cNvSpPr txBox="1"/>
          <p:nvPr/>
        </p:nvSpPr>
        <p:spPr>
          <a:xfrm>
            <a:off x="2596100" y="3936975"/>
            <a:ext cx="23319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000">
                <a:latin typeface="Calibri"/>
                <a:ea typeface="Calibri"/>
                <a:cs typeface="Calibri"/>
                <a:sym typeface="Calibri"/>
              </a:rPr>
              <a:t>・シートの選択方法</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・シート内のボタンについて</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・目標の差し戻しをされたら</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・目標が承認されたら</a:t>
            </a:r>
            <a:endParaRPr sz="1000">
              <a:latin typeface="Calibri"/>
              <a:ea typeface="Calibri"/>
              <a:cs typeface="Calibri"/>
              <a:sym typeface="Calibri"/>
            </a:endParaRPr>
          </a:p>
        </p:txBody>
      </p:sp>
      <p:sp>
        <p:nvSpPr>
          <p:cNvPr id="119" name="Google Shape;119;g102d736dc0e_0_298"/>
          <p:cNvSpPr/>
          <p:nvPr/>
        </p:nvSpPr>
        <p:spPr>
          <a:xfrm>
            <a:off x="2952275" y="3399425"/>
            <a:ext cx="1378500" cy="4710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sp>
        <p:nvSpPr>
          <p:cNvPr id="120" name="Google Shape;120;g102d736dc0e_0_298"/>
          <p:cNvSpPr/>
          <p:nvPr/>
        </p:nvSpPr>
        <p:spPr>
          <a:xfrm>
            <a:off x="5479400" y="3399425"/>
            <a:ext cx="1378500" cy="471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sp>
        <p:nvSpPr>
          <p:cNvPr id="121" name="Google Shape;121;g102d736dc0e_0_298"/>
          <p:cNvSpPr txBox="1"/>
          <p:nvPr/>
        </p:nvSpPr>
        <p:spPr>
          <a:xfrm>
            <a:off x="4928000" y="3927925"/>
            <a:ext cx="23319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000">
                <a:latin typeface="Calibri"/>
                <a:ea typeface="Calibri"/>
                <a:cs typeface="Calibri"/>
                <a:sym typeface="Calibri"/>
              </a:rPr>
              <a:t>・シートの選択方法</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・シート内のボタンについて</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・シートの記入方法</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　（振り返りコメント）</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・シートの記入方法</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　（自己スコア）</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・シートの提出</a:t>
            </a:r>
            <a:endParaRPr sz="1000">
              <a:latin typeface="Calibri"/>
              <a:ea typeface="Calibri"/>
              <a:cs typeface="Calibri"/>
              <a:sym typeface="Calibri"/>
            </a:endParaRPr>
          </a:p>
        </p:txBody>
      </p:sp>
      <p:sp>
        <p:nvSpPr>
          <p:cNvPr id="122" name="Google Shape;122;g102d736dc0e_0_298"/>
          <p:cNvSpPr/>
          <p:nvPr/>
        </p:nvSpPr>
        <p:spPr>
          <a:xfrm>
            <a:off x="7606150" y="3402625"/>
            <a:ext cx="1378500" cy="4710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sp>
        <p:nvSpPr>
          <p:cNvPr id="123" name="Google Shape;123;g102d736dc0e_0_298"/>
          <p:cNvSpPr txBox="1"/>
          <p:nvPr/>
        </p:nvSpPr>
        <p:spPr>
          <a:xfrm>
            <a:off x="7079200" y="3927925"/>
            <a:ext cx="24324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000">
                <a:latin typeface="Calibri"/>
                <a:ea typeface="Calibri"/>
                <a:cs typeface="Calibri"/>
                <a:sym typeface="Calibri"/>
              </a:rPr>
              <a:t>・シートの選択方法</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・シート内のボタンについて</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・シートの記入方法</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（評価スコアコピーなし）</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・シートの記入方法</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（評価スコアコピーあり）</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・評価の完了</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・評価スコア一覧のダウンロード</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・評価スコア一覧のダウンロード方法</a:t>
            </a:r>
            <a:endParaRPr sz="1000">
              <a:latin typeface="Calibri"/>
              <a:ea typeface="Calibri"/>
              <a:cs typeface="Calibri"/>
              <a:sym typeface="Calibri"/>
            </a:endParaRPr>
          </a:p>
          <a:p>
            <a:pPr marL="0" lvl="0" indent="0" algn="l" rtl="0">
              <a:spcBef>
                <a:spcPts val="0"/>
              </a:spcBef>
              <a:spcAft>
                <a:spcPts val="0"/>
              </a:spcAft>
              <a:buNone/>
            </a:pPr>
            <a:r>
              <a:rPr lang="ja-JP" sz="1000">
                <a:latin typeface="Calibri"/>
                <a:ea typeface="Calibri"/>
                <a:cs typeface="Calibri"/>
                <a:sym typeface="Calibri"/>
              </a:rPr>
              <a:t>・評価スコア一覧のスコア調整方法</a:t>
            </a:r>
            <a:endParaRPr sz="1000">
              <a:latin typeface="Calibri"/>
              <a:ea typeface="Calibri"/>
              <a:cs typeface="Calibri"/>
              <a:sym typeface="Calibri"/>
            </a:endParaRPr>
          </a:p>
        </p:txBody>
      </p:sp>
      <p:sp>
        <p:nvSpPr>
          <p:cNvPr id="124" name="Google Shape;124;g102d736dc0e_0_298"/>
          <p:cNvSpPr txBox="1"/>
          <p:nvPr/>
        </p:nvSpPr>
        <p:spPr>
          <a:xfrm>
            <a:off x="344625" y="2905875"/>
            <a:ext cx="45489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JP" sz="1900"/>
              <a:t>【評価シート公開後（期初）】</a:t>
            </a:r>
            <a:endParaRPr sz="1900"/>
          </a:p>
        </p:txBody>
      </p:sp>
      <p:sp>
        <p:nvSpPr>
          <p:cNvPr id="125" name="Google Shape;125;g102d736dc0e_0_298"/>
          <p:cNvSpPr txBox="1"/>
          <p:nvPr/>
        </p:nvSpPr>
        <p:spPr>
          <a:xfrm>
            <a:off x="4962650" y="2871325"/>
            <a:ext cx="45489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JP" sz="1900"/>
              <a:t>【期末】</a:t>
            </a:r>
            <a:endParaRPr sz="1900"/>
          </a:p>
        </p:txBody>
      </p:sp>
      <p:sp>
        <p:nvSpPr>
          <p:cNvPr id="126" name="Google Shape;126;g102d736dc0e_0_298"/>
          <p:cNvSpPr/>
          <p:nvPr/>
        </p:nvSpPr>
        <p:spPr>
          <a:xfrm>
            <a:off x="6527450" y="90000"/>
            <a:ext cx="1378500" cy="650700"/>
          </a:xfrm>
          <a:prstGeom prst="roundRect">
            <a:avLst>
              <a:gd name="adj" fmla="val 1666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【削除必須】</a:t>
            </a:r>
            <a:endParaRPr b="1">
              <a:solidFill>
                <a:srgbClr val="FF0000"/>
              </a:solidFill>
            </a:endParaRPr>
          </a:p>
          <a:p>
            <a:pPr marL="0" lvl="0" indent="0" algn="ctr" rtl="0">
              <a:spcBef>
                <a:spcPts val="0"/>
              </a:spcBef>
              <a:spcAft>
                <a:spcPts val="0"/>
              </a:spcAft>
              <a:buNone/>
            </a:pPr>
            <a:r>
              <a:rPr lang="ja-JP" b="1">
                <a:solidFill>
                  <a:srgbClr val="FF0000"/>
                </a:solidFill>
              </a:rPr>
              <a:t>管理者様向け</a:t>
            </a:r>
            <a:endParaRPr b="1">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1046701d34d_0_386"/>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1" name="Google Shape;571;g1046701d34d_0_386"/>
          <p:cNvSpPr txBox="1"/>
          <p:nvPr/>
        </p:nvSpPr>
        <p:spPr>
          <a:xfrm>
            <a:off x="134676" y="186870"/>
            <a:ext cx="9636600" cy="562200"/>
          </a:xfrm>
          <a:prstGeom prst="rect">
            <a:avLst/>
          </a:prstGeom>
          <a:noFill/>
          <a:ln>
            <a:noFill/>
          </a:ln>
        </p:spPr>
        <p:txBody>
          <a:bodyPr spcFirstLastPara="1" wrap="square" lIns="90000" tIns="45700" rIns="91425" bIns="45700" anchor="t" anchorCtr="0">
            <a:noAutofit/>
          </a:bodyPr>
          <a:lstStyle/>
          <a:p>
            <a:pPr marL="0" marR="0" lvl="0" indent="0" algn="just" rtl="0">
              <a:spcBef>
                <a:spcPts val="0"/>
              </a:spcBef>
              <a:spcAft>
                <a:spcPts val="0"/>
              </a:spcAft>
              <a:buNone/>
            </a:pPr>
            <a:r>
              <a:rPr lang="ja-JP" sz="2400">
                <a:solidFill>
                  <a:schemeClr val="lt1"/>
                </a:solidFill>
                <a:latin typeface="Arial"/>
                <a:ea typeface="Arial"/>
                <a:cs typeface="Arial"/>
                <a:sym typeface="Arial"/>
              </a:rPr>
              <a:t>評価の完了</a:t>
            </a:r>
            <a:endParaRPr/>
          </a:p>
        </p:txBody>
      </p:sp>
      <p:pic>
        <p:nvPicPr>
          <p:cNvPr id="572" name="Google Shape;572;g1046701d34d_0_386"/>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573" name="Google Shape;573;g1046701d34d_0_386"/>
          <p:cNvSpPr txBox="1"/>
          <p:nvPr/>
        </p:nvSpPr>
        <p:spPr>
          <a:xfrm>
            <a:off x="0" y="983095"/>
            <a:ext cx="9906000" cy="801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ja-JP" sz="1800" b="1">
                <a:solidFill>
                  <a:schemeClr val="dk1"/>
                </a:solidFill>
                <a:latin typeface="Arial"/>
                <a:ea typeface="Arial"/>
                <a:cs typeface="Arial"/>
                <a:sym typeface="Arial"/>
              </a:rPr>
              <a:t>全て入力し終えたら、</a:t>
            </a:r>
            <a:r>
              <a:rPr lang="ja-JP" sz="1800" b="1">
                <a:solidFill>
                  <a:srgbClr val="FF9300"/>
                </a:solidFill>
              </a:rPr>
              <a:t>［</a:t>
            </a:r>
            <a:r>
              <a:rPr lang="ja-JP" sz="1800" b="1">
                <a:solidFill>
                  <a:srgbClr val="FF93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評価完了</a:t>
            </a:r>
            <a:r>
              <a:rPr lang="ja-JP" sz="1800" b="1">
                <a:solidFill>
                  <a:srgbClr val="FF9300"/>
                </a:solidFill>
              </a:rPr>
              <a:t>］</a:t>
            </a:r>
            <a:r>
              <a:rPr lang="ja-JP" sz="1800" b="1">
                <a:solidFill>
                  <a:schemeClr val="dk1"/>
                </a:solidFill>
                <a:latin typeface="Arial"/>
                <a:ea typeface="Arial"/>
                <a:cs typeface="Arial"/>
                <a:sym typeface="Arial"/>
              </a:rPr>
              <a:t>をクリック</a:t>
            </a:r>
            <a:r>
              <a:rPr lang="ja-JP" sz="1800" b="1">
                <a:solidFill>
                  <a:schemeClr val="dk1"/>
                </a:solidFill>
              </a:rPr>
              <a:t>します</a:t>
            </a:r>
            <a:endParaRPr sz="1800" b="1">
              <a:solidFill>
                <a:schemeClr val="dk1"/>
              </a:solidFill>
              <a:latin typeface="Arial"/>
              <a:ea typeface="Arial"/>
              <a:cs typeface="Arial"/>
              <a:sym typeface="Arial"/>
            </a:endParaRPr>
          </a:p>
        </p:txBody>
      </p:sp>
      <p:pic>
        <p:nvPicPr>
          <p:cNvPr id="574" name="Google Shape;574;g1046701d34d_0_386"/>
          <p:cNvPicPr preferRelativeResize="0"/>
          <p:nvPr/>
        </p:nvPicPr>
        <p:blipFill>
          <a:blip r:embed="rId4">
            <a:alphaModFix/>
          </a:blip>
          <a:stretch>
            <a:fillRect/>
          </a:stretch>
        </p:blipFill>
        <p:spPr>
          <a:xfrm>
            <a:off x="152400" y="2585437"/>
            <a:ext cx="9601197" cy="2729454"/>
          </a:xfrm>
          <a:prstGeom prst="rect">
            <a:avLst/>
          </a:prstGeom>
          <a:noFill/>
          <a:ln w="9525" cap="flat" cmpd="sng">
            <a:solidFill>
              <a:srgbClr val="A5A5A5"/>
            </a:solidFill>
            <a:prstDash val="solid"/>
            <a:round/>
            <a:headEnd type="none" w="sm" len="sm"/>
            <a:tailEnd type="none" w="sm" len="sm"/>
          </a:ln>
        </p:spPr>
      </p:pic>
      <p:sp>
        <p:nvSpPr>
          <p:cNvPr id="575" name="Google Shape;575;g1046701d34d_0_386"/>
          <p:cNvSpPr/>
          <p:nvPr/>
        </p:nvSpPr>
        <p:spPr>
          <a:xfrm rot="10800000" flipH="1">
            <a:off x="8800200" y="2862250"/>
            <a:ext cx="904800" cy="2952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6" name="Google Shape;576;g1046701d34d_0_386"/>
          <p:cNvSpPr/>
          <p:nvPr/>
        </p:nvSpPr>
        <p:spPr>
          <a:xfrm>
            <a:off x="896400" y="2148588"/>
            <a:ext cx="2657400" cy="1008300"/>
          </a:xfrm>
          <a:prstGeom prst="wedgeRectCallout">
            <a:avLst>
              <a:gd name="adj1" fmla="val -4671"/>
              <a:gd name="adj2" fmla="val 84024"/>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シート内のキャプチャを貼る</a:t>
            </a:r>
            <a:endParaRPr b="1"/>
          </a:p>
        </p:txBody>
      </p:sp>
      <p:sp>
        <p:nvSpPr>
          <p:cNvPr id="577" name="Google Shape;577;g1046701d34d_0_386"/>
          <p:cNvSpPr txBox="1"/>
          <p:nvPr/>
        </p:nvSpPr>
        <p:spPr>
          <a:xfrm>
            <a:off x="150" y="1436125"/>
            <a:ext cx="99060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rPr>
              <a:t>評価スコア、コメントの入力が完了したら</a:t>
            </a:r>
            <a:endParaRPr sz="1800" b="1">
              <a:solidFill>
                <a:schemeClr val="dk1"/>
              </a:solidFill>
            </a:endParaRPr>
          </a:p>
          <a:p>
            <a:pPr marL="0" marR="0" lvl="0" indent="0" algn="ctr" rtl="0">
              <a:spcBef>
                <a:spcPts val="0"/>
              </a:spcBef>
              <a:spcAft>
                <a:spcPts val="0"/>
              </a:spcAft>
              <a:buNone/>
            </a:pPr>
            <a:r>
              <a:rPr lang="ja-JP" sz="1800" b="1">
                <a:solidFill>
                  <a:schemeClr val="dk1"/>
                </a:solidFill>
              </a:rPr>
              <a:t>シート右上の「評価完了」ボタンを押下してください</a:t>
            </a:r>
            <a:endParaRPr sz="1800" b="1">
              <a:solidFill>
                <a:schemeClr val="dk1"/>
              </a:solidFill>
            </a:endParaRPr>
          </a:p>
        </p:txBody>
      </p:sp>
      <p:sp>
        <p:nvSpPr>
          <p:cNvPr id="578" name="Google Shape;578;g1046701d34d_0_386"/>
          <p:cNvSpPr/>
          <p:nvPr/>
        </p:nvSpPr>
        <p:spPr>
          <a:xfrm>
            <a:off x="6547850" y="179900"/>
            <a:ext cx="1378500" cy="4710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g1046701d34d_0_397"/>
          <p:cNvPicPr preferRelativeResize="0"/>
          <p:nvPr/>
        </p:nvPicPr>
        <p:blipFill>
          <a:blip r:embed="rId3">
            <a:alphaModFix/>
          </a:blip>
          <a:stretch>
            <a:fillRect/>
          </a:stretch>
        </p:blipFill>
        <p:spPr>
          <a:xfrm>
            <a:off x="1216700" y="2280850"/>
            <a:ext cx="7445281" cy="4004850"/>
          </a:xfrm>
          <a:prstGeom prst="rect">
            <a:avLst/>
          </a:prstGeom>
          <a:noFill/>
          <a:ln w="9525" cap="flat" cmpd="sng">
            <a:solidFill>
              <a:srgbClr val="A5A5A5"/>
            </a:solidFill>
            <a:prstDash val="solid"/>
            <a:round/>
            <a:headEnd type="none" w="sm" len="sm"/>
            <a:tailEnd type="none" w="sm" len="sm"/>
          </a:ln>
        </p:spPr>
      </p:pic>
      <p:sp>
        <p:nvSpPr>
          <p:cNvPr id="584" name="Google Shape;584;g1046701d34d_0_397"/>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5" name="Google Shape;585;g1046701d34d_0_397"/>
          <p:cNvSpPr txBox="1"/>
          <p:nvPr/>
        </p:nvSpPr>
        <p:spPr>
          <a:xfrm>
            <a:off x="134678" y="185683"/>
            <a:ext cx="9636600" cy="562200"/>
          </a:xfrm>
          <a:prstGeom prst="rect">
            <a:avLst/>
          </a:prstGeom>
          <a:noFill/>
          <a:ln>
            <a:noFill/>
          </a:ln>
        </p:spPr>
        <p:txBody>
          <a:bodyPr spcFirstLastPara="1" wrap="square" lIns="90000" tIns="45700" rIns="91425" bIns="45700" anchor="t" anchorCtr="0">
            <a:noAutofit/>
          </a:bodyPr>
          <a:lstStyle/>
          <a:p>
            <a:pPr marL="0" marR="0" lvl="0" indent="0" algn="just" rtl="0">
              <a:spcBef>
                <a:spcPts val="0"/>
              </a:spcBef>
              <a:spcAft>
                <a:spcPts val="0"/>
              </a:spcAft>
              <a:buNone/>
            </a:pPr>
            <a:r>
              <a:rPr lang="ja-JP" sz="2400">
                <a:solidFill>
                  <a:schemeClr val="lt1"/>
                </a:solidFill>
                <a:latin typeface="Arial"/>
                <a:ea typeface="Arial"/>
                <a:cs typeface="Arial"/>
                <a:sym typeface="Arial"/>
              </a:rPr>
              <a:t>評価スコア一覧のダウンロード</a:t>
            </a:r>
            <a:endParaRPr sz="2400">
              <a:solidFill>
                <a:schemeClr val="lt1"/>
              </a:solidFill>
              <a:latin typeface="Arial"/>
              <a:ea typeface="Arial"/>
              <a:cs typeface="Arial"/>
              <a:sym typeface="Arial"/>
            </a:endParaRPr>
          </a:p>
        </p:txBody>
      </p:sp>
      <p:pic>
        <p:nvPicPr>
          <p:cNvPr id="586" name="Google Shape;586;g1046701d34d_0_397"/>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587" name="Google Shape;587;g1046701d34d_0_397"/>
          <p:cNvSpPr txBox="1"/>
          <p:nvPr/>
        </p:nvSpPr>
        <p:spPr>
          <a:xfrm>
            <a:off x="-13650" y="830795"/>
            <a:ext cx="9906000" cy="1296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ja-JP" sz="1800" b="1">
                <a:solidFill>
                  <a:schemeClr val="dk1"/>
                </a:solidFill>
                <a:latin typeface="Arial"/>
                <a:ea typeface="Arial"/>
                <a:cs typeface="Arial"/>
                <a:sym typeface="Arial"/>
              </a:rPr>
              <a:t>シートごとに評価の内容をExcelデータでダウンロードできます</a:t>
            </a:r>
            <a:endParaRPr/>
          </a:p>
        </p:txBody>
      </p:sp>
      <p:sp>
        <p:nvSpPr>
          <p:cNvPr id="588" name="Google Shape;588;g1046701d34d_0_397"/>
          <p:cNvSpPr/>
          <p:nvPr/>
        </p:nvSpPr>
        <p:spPr>
          <a:xfrm>
            <a:off x="2766750" y="1133625"/>
            <a:ext cx="4345200" cy="11334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ja-JP">
                <a:solidFill>
                  <a:schemeClr val="dk1"/>
                </a:solidFill>
              </a:rPr>
              <a:t>①　[目標・評価の一覧]をクリック</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ja-JP">
                <a:solidFill>
                  <a:schemeClr val="dk1"/>
                </a:solidFill>
              </a:rPr>
              <a:t>②　[シート別目標・評価の一覧]にアクセス</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ja-JP">
                <a:solidFill>
                  <a:schemeClr val="dk1"/>
                </a:solidFill>
              </a:rPr>
              <a:t>③　ダウンロードしたいシート名のタブを開く</a:t>
            </a:r>
            <a:endParaRPr sz="1800">
              <a:solidFill>
                <a:schemeClr val="lt1"/>
              </a:solidFill>
            </a:endParaRPr>
          </a:p>
        </p:txBody>
      </p:sp>
      <p:sp>
        <p:nvSpPr>
          <p:cNvPr id="589" name="Google Shape;589;g1046701d34d_0_397"/>
          <p:cNvSpPr/>
          <p:nvPr/>
        </p:nvSpPr>
        <p:spPr>
          <a:xfrm>
            <a:off x="1578300" y="2456775"/>
            <a:ext cx="482400" cy="1878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0" name="Google Shape;590;g1046701d34d_0_397"/>
          <p:cNvSpPr/>
          <p:nvPr/>
        </p:nvSpPr>
        <p:spPr>
          <a:xfrm>
            <a:off x="1199550" y="5148125"/>
            <a:ext cx="730500" cy="1878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1" name="Google Shape;591;g1046701d34d_0_397"/>
          <p:cNvSpPr/>
          <p:nvPr/>
        </p:nvSpPr>
        <p:spPr>
          <a:xfrm>
            <a:off x="1205250" y="5503850"/>
            <a:ext cx="6384000" cy="6159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2" name="Google Shape;592;g1046701d34d_0_397"/>
          <p:cNvSpPr txBox="1"/>
          <p:nvPr/>
        </p:nvSpPr>
        <p:spPr>
          <a:xfrm>
            <a:off x="1162805" y="2364381"/>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①</a:t>
            </a:r>
            <a:endParaRPr sz="1800" b="0" i="0" u="none" strike="noStrike" cap="none">
              <a:solidFill>
                <a:srgbClr val="FF0000"/>
              </a:solidFill>
              <a:latin typeface="Arial"/>
              <a:ea typeface="Arial"/>
              <a:cs typeface="Arial"/>
              <a:sym typeface="Arial"/>
            </a:endParaRPr>
          </a:p>
        </p:txBody>
      </p:sp>
      <p:sp>
        <p:nvSpPr>
          <p:cNvPr id="593" name="Google Shape;593;g1046701d34d_0_397"/>
          <p:cNvSpPr txBox="1"/>
          <p:nvPr/>
        </p:nvSpPr>
        <p:spPr>
          <a:xfrm>
            <a:off x="801191" y="4918659"/>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②</a:t>
            </a:r>
            <a:endParaRPr sz="1400" b="0" i="0" u="none" strike="noStrike" cap="none">
              <a:solidFill>
                <a:srgbClr val="000000"/>
              </a:solidFill>
              <a:latin typeface="Arial"/>
              <a:ea typeface="Arial"/>
              <a:cs typeface="Arial"/>
              <a:sym typeface="Arial"/>
            </a:endParaRPr>
          </a:p>
        </p:txBody>
      </p:sp>
      <p:sp>
        <p:nvSpPr>
          <p:cNvPr id="594" name="Google Shape;594;g1046701d34d_0_397"/>
          <p:cNvSpPr txBox="1"/>
          <p:nvPr/>
        </p:nvSpPr>
        <p:spPr>
          <a:xfrm>
            <a:off x="801202" y="5503851"/>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③</a:t>
            </a:r>
            <a:endParaRPr sz="1400" b="0" i="0" u="none" strike="noStrike" cap="none">
              <a:solidFill>
                <a:srgbClr val="000000"/>
              </a:solidFill>
              <a:latin typeface="Arial"/>
              <a:ea typeface="Arial"/>
              <a:cs typeface="Arial"/>
              <a:sym typeface="Arial"/>
            </a:endParaRPr>
          </a:p>
        </p:txBody>
      </p:sp>
      <p:sp>
        <p:nvSpPr>
          <p:cNvPr id="595" name="Google Shape;595;g1046701d34d_0_397"/>
          <p:cNvSpPr/>
          <p:nvPr/>
        </p:nvSpPr>
        <p:spPr>
          <a:xfrm>
            <a:off x="41850" y="3267275"/>
            <a:ext cx="2950800" cy="1008300"/>
          </a:xfrm>
          <a:prstGeom prst="wedgeRectCallout">
            <a:avLst>
              <a:gd name="adj1" fmla="val -4671"/>
              <a:gd name="adj2" fmla="val 84024"/>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目標・評価の一覧のキャプチャを貼る</a:t>
            </a:r>
            <a:endParaRPr b="1"/>
          </a:p>
        </p:txBody>
      </p:sp>
      <p:sp>
        <p:nvSpPr>
          <p:cNvPr id="596" name="Google Shape;596;g1046701d34d_0_397"/>
          <p:cNvSpPr/>
          <p:nvPr/>
        </p:nvSpPr>
        <p:spPr>
          <a:xfrm>
            <a:off x="6547850" y="179900"/>
            <a:ext cx="1378500" cy="4710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g1046701d34d_0_414"/>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2" name="Google Shape;602;g1046701d34d_0_414"/>
          <p:cNvSpPr txBox="1"/>
          <p:nvPr/>
        </p:nvSpPr>
        <p:spPr>
          <a:xfrm>
            <a:off x="134678" y="185683"/>
            <a:ext cx="9636600" cy="562200"/>
          </a:xfrm>
          <a:prstGeom prst="rect">
            <a:avLst/>
          </a:prstGeom>
          <a:noFill/>
          <a:ln>
            <a:noFill/>
          </a:ln>
        </p:spPr>
        <p:txBody>
          <a:bodyPr spcFirstLastPara="1" wrap="square" lIns="90000" tIns="45700" rIns="91425" bIns="45700" anchor="t" anchorCtr="0">
            <a:noAutofit/>
          </a:bodyPr>
          <a:lstStyle/>
          <a:p>
            <a:pPr marL="0" marR="0" lvl="0" indent="0" algn="just" rtl="0">
              <a:spcBef>
                <a:spcPts val="0"/>
              </a:spcBef>
              <a:spcAft>
                <a:spcPts val="0"/>
              </a:spcAft>
              <a:buNone/>
            </a:pPr>
            <a:r>
              <a:rPr lang="ja-JP" sz="2400">
                <a:solidFill>
                  <a:schemeClr val="lt1"/>
                </a:solidFill>
                <a:latin typeface="Arial"/>
                <a:ea typeface="Arial"/>
                <a:cs typeface="Arial"/>
                <a:sym typeface="Arial"/>
              </a:rPr>
              <a:t>評価スコア一覧のダウンロード方法</a:t>
            </a:r>
            <a:endParaRPr sz="2400">
              <a:solidFill>
                <a:schemeClr val="lt1"/>
              </a:solidFill>
              <a:latin typeface="Arial"/>
              <a:ea typeface="Arial"/>
              <a:cs typeface="Arial"/>
              <a:sym typeface="Arial"/>
            </a:endParaRPr>
          </a:p>
        </p:txBody>
      </p:sp>
      <p:pic>
        <p:nvPicPr>
          <p:cNvPr id="603" name="Google Shape;603;g1046701d34d_0_414"/>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604" name="Google Shape;604;g1046701d34d_0_414"/>
          <p:cNvSpPr txBox="1"/>
          <p:nvPr/>
        </p:nvSpPr>
        <p:spPr>
          <a:xfrm>
            <a:off x="0" y="983095"/>
            <a:ext cx="9906000" cy="1296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1">
              <a:solidFill>
                <a:schemeClr val="dk1"/>
              </a:solidFill>
              <a:latin typeface="Arial"/>
              <a:ea typeface="Arial"/>
              <a:cs typeface="Arial"/>
              <a:sym typeface="Arial"/>
            </a:endParaRPr>
          </a:p>
        </p:txBody>
      </p:sp>
      <p:sp>
        <p:nvSpPr>
          <p:cNvPr id="605" name="Google Shape;605;g1046701d34d_0_414"/>
          <p:cNvSpPr txBox="1"/>
          <p:nvPr/>
        </p:nvSpPr>
        <p:spPr>
          <a:xfrm>
            <a:off x="152400" y="1135495"/>
            <a:ext cx="9906000" cy="1296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1800"/>
              <a:buFont typeface="Arial"/>
              <a:buNone/>
            </a:pPr>
            <a:endParaRPr sz="1800" b="1">
              <a:solidFill>
                <a:schemeClr val="dk1"/>
              </a:solidFill>
              <a:latin typeface="Arial"/>
              <a:ea typeface="Arial"/>
              <a:cs typeface="Arial"/>
              <a:sym typeface="Arial"/>
            </a:endParaRPr>
          </a:p>
        </p:txBody>
      </p:sp>
      <p:pic>
        <p:nvPicPr>
          <p:cNvPr id="606" name="Google Shape;606;g1046701d34d_0_414"/>
          <p:cNvPicPr preferRelativeResize="0"/>
          <p:nvPr/>
        </p:nvPicPr>
        <p:blipFill>
          <a:blip r:embed="rId4">
            <a:alphaModFix/>
          </a:blip>
          <a:stretch>
            <a:fillRect/>
          </a:stretch>
        </p:blipFill>
        <p:spPr>
          <a:xfrm>
            <a:off x="125400" y="1997811"/>
            <a:ext cx="9601203" cy="2723710"/>
          </a:xfrm>
          <a:prstGeom prst="rect">
            <a:avLst/>
          </a:prstGeom>
          <a:noFill/>
          <a:ln w="9525" cap="flat" cmpd="sng">
            <a:solidFill>
              <a:srgbClr val="A5A5A5"/>
            </a:solidFill>
            <a:prstDash val="solid"/>
            <a:round/>
            <a:headEnd type="none" w="sm" len="sm"/>
            <a:tailEnd type="none" w="sm" len="sm"/>
          </a:ln>
        </p:spPr>
      </p:pic>
      <p:sp>
        <p:nvSpPr>
          <p:cNvPr id="607" name="Google Shape;607;g1046701d34d_0_414"/>
          <p:cNvSpPr/>
          <p:nvPr/>
        </p:nvSpPr>
        <p:spPr>
          <a:xfrm>
            <a:off x="2753399" y="1048400"/>
            <a:ext cx="4443047" cy="7317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ja-JP">
                <a:solidFill>
                  <a:schemeClr val="dk1"/>
                </a:solidFill>
              </a:rPr>
              <a:t>①表示する項目の絞り込みをかけることができます</a:t>
            </a:r>
            <a:endParaRPr dirty="0">
              <a:solidFill>
                <a:schemeClr val="dk1"/>
              </a:solidFill>
            </a:endParaRPr>
          </a:p>
          <a:p>
            <a:pPr marL="0" lvl="0" indent="0" algn="l" rtl="0">
              <a:spcBef>
                <a:spcPts val="0"/>
              </a:spcBef>
              <a:spcAft>
                <a:spcPts val="0"/>
              </a:spcAft>
              <a:buClr>
                <a:schemeClr val="dk1"/>
              </a:buClr>
              <a:buSzPts val="1400"/>
              <a:buFont typeface="Arial"/>
              <a:buNone/>
            </a:pPr>
            <a:r>
              <a:rPr lang="ja-JP">
                <a:solidFill>
                  <a:schemeClr val="dk1"/>
                </a:solidFill>
              </a:rPr>
              <a:t>　［デフォルトのプルダウン］［表示列絞り込み］</a:t>
            </a:r>
            <a:endParaRPr dirty="0">
              <a:solidFill>
                <a:schemeClr val="dk1"/>
              </a:solidFill>
            </a:endParaRPr>
          </a:p>
        </p:txBody>
      </p:sp>
      <p:sp>
        <p:nvSpPr>
          <p:cNvPr id="608" name="Google Shape;608;g1046701d34d_0_414"/>
          <p:cNvSpPr/>
          <p:nvPr/>
        </p:nvSpPr>
        <p:spPr>
          <a:xfrm>
            <a:off x="1669025" y="2344500"/>
            <a:ext cx="1937700" cy="6621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9" name="Google Shape;609;g1046701d34d_0_414"/>
          <p:cNvSpPr/>
          <p:nvPr/>
        </p:nvSpPr>
        <p:spPr>
          <a:xfrm>
            <a:off x="152400" y="4969175"/>
            <a:ext cx="4486500" cy="5622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ja-JP">
                <a:solidFill>
                  <a:schemeClr val="dk1"/>
                </a:solidFill>
              </a:rPr>
              <a:t>②絞り込んだ状態でExcelのダウンロードができます</a:t>
            </a:r>
            <a:endParaRPr>
              <a:solidFill>
                <a:schemeClr val="dk1"/>
              </a:solidFill>
            </a:endParaRPr>
          </a:p>
        </p:txBody>
      </p:sp>
      <p:sp>
        <p:nvSpPr>
          <p:cNvPr id="610" name="Google Shape;610;g1046701d34d_0_414"/>
          <p:cNvSpPr txBox="1"/>
          <p:nvPr/>
        </p:nvSpPr>
        <p:spPr>
          <a:xfrm>
            <a:off x="1292905" y="2135068"/>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①</a:t>
            </a:r>
            <a:endParaRPr sz="1800" b="0" i="0" u="none" strike="noStrike" cap="none">
              <a:solidFill>
                <a:srgbClr val="FF0000"/>
              </a:solidFill>
              <a:latin typeface="Arial"/>
              <a:ea typeface="Arial"/>
              <a:cs typeface="Arial"/>
              <a:sym typeface="Arial"/>
            </a:endParaRPr>
          </a:p>
        </p:txBody>
      </p:sp>
      <p:sp>
        <p:nvSpPr>
          <p:cNvPr id="611" name="Google Shape;611;g1046701d34d_0_414"/>
          <p:cNvSpPr/>
          <p:nvPr/>
        </p:nvSpPr>
        <p:spPr>
          <a:xfrm>
            <a:off x="8940325" y="2344500"/>
            <a:ext cx="765300" cy="239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2" name="Google Shape;612;g1046701d34d_0_414"/>
          <p:cNvSpPr txBox="1"/>
          <p:nvPr/>
        </p:nvSpPr>
        <p:spPr>
          <a:xfrm>
            <a:off x="8535330" y="2185981"/>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②</a:t>
            </a:r>
            <a:endParaRPr sz="1800" b="0" i="0" u="none" strike="noStrike" cap="none">
              <a:solidFill>
                <a:srgbClr val="FF0000"/>
              </a:solidFill>
              <a:latin typeface="Arial"/>
              <a:ea typeface="Arial"/>
              <a:cs typeface="Arial"/>
              <a:sym typeface="Arial"/>
            </a:endParaRPr>
          </a:p>
        </p:txBody>
      </p:sp>
      <p:sp>
        <p:nvSpPr>
          <p:cNvPr id="613" name="Google Shape;613;g1046701d34d_0_414"/>
          <p:cNvSpPr/>
          <p:nvPr/>
        </p:nvSpPr>
        <p:spPr>
          <a:xfrm>
            <a:off x="5274625" y="4844975"/>
            <a:ext cx="3974700" cy="1178400"/>
          </a:xfrm>
          <a:prstGeom prst="wedgeRectCallout">
            <a:avLst>
              <a:gd name="adj1" fmla="val 34626"/>
              <a:gd name="adj2" fmla="val -99166"/>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b="1"/>
              <a:t>目標・評価の一覧内にある、</a:t>
            </a:r>
            <a:endParaRPr b="1"/>
          </a:p>
          <a:p>
            <a:pPr marL="0" lvl="0" indent="0" algn="l" rtl="0">
              <a:spcBef>
                <a:spcPts val="0"/>
              </a:spcBef>
              <a:spcAft>
                <a:spcPts val="0"/>
              </a:spcAft>
              <a:buNone/>
            </a:pPr>
            <a:r>
              <a:rPr lang="ja-JP" b="1"/>
              <a:t>シート別目標・評価の一覧から</a:t>
            </a:r>
            <a:endParaRPr b="1"/>
          </a:p>
          <a:p>
            <a:pPr marL="0" lvl="0" indent="0" algn="l" rtl="0">
              <a:spcBef>
                <a:spcPts val="0"/>
              </a:spcBef>
              <a:spcAft>
                <a:spcPts val="0"/>
              </a:spcAft>
              <a:buNone/>
            </a:pPr>
            <a:r>
              <a:rPr lang="ja-JP" b="1"/>
              <a:t>シートのタブを開き、そのキャプチャを貼る。</a:t>
            </a:r>
            <a:endParaRPr b="1"/>
          </a:p>
        </p:txBody>
      </p:sp>
      <p:sp>
        <p:nvSpPr>
          <p:cNvPr id="614" name="Google Shape;614;g1046701d34d_0_414"/>
          <p:cNvSpPr/>
          <p:nvPr/>
        </p:nvSpPr>
        <p:spPr>
          <a:xfrm>
            <a:off x="6547850" y="179900"/>
            <a:ext cx="1378500" cy="4710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1046701d34d_0_434"/>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1" name="Google Shape;621;g1046701d34d_0_434"/>
          <p:cNvSpPr txBox="1"/>
          <p:nvPr/>
        </p:nvSpPr>
        <p:spPr>
          <a:xfrm>
            <a:off x="134703" y="179896"/>
            <a:ext cx="9636600" cy="3741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chemeClr val="dk1"/>
              </a:buClr>
              <a:buFont typeface="Arial"/>
              <a:buNone/>
            </a:pPr>
            <a:r>
              <a:rPr lang="ja-JP" sz="2400">
                <a:solidFill>
                  <a:schemeClr val="lt1"/>
                </a:solidFill>
              </a:rPr>
              <a:t>評価スコア一覧のスコア調整方法</a:t>
            </a:r>
            <a:endParaRPr sz="1200" b="1" i="0" u="none" strike="noStrike" cap="none">
              <a:solidFill>
                <a:srgbClr val="FF0000"/>
              </a:solidFill>
              <a:latin typeface="Sawarabi Gothic"/>
              <a:ea typeface="Sawarabi Gothic"/>
              <a:cs typeface="Sawarabi Gothic"/>
              <a:sym typeface="Sawarabi Gothic"/>
            </a:endParaRPr>
          </a:p>
        </p:txBody>
      </p:sp>
      <p:pic>
        <p:nvPicPr>
          <p:cNvPr id="622" name="Google Shape;622;g1046701d34d_0_434"/>
          <p:cNvPicPr preferRelativeResize="0"/>
          <p:nvPr/>
        </p:nvPicPr>
        <p:blipFill rotWithShape="1">
          <a:blip r:embed="rId3">
            <a:alphaModFix/>
          </a:blip>
          <a:srcRect/>
          <a:stretch/>
        </p:blipFill>
        <p:spPr>
          <a:xfrm>
            <a:off x="8085673" y="255680"/>
            <a:ext cx="1620000" cy="319437"/>
          </a:xfrm>
          <a:prstGeom prst="rect">
            <a:avLst/>
          </a:prstGeom>
          <a:noFill/>
          <a:ln>
            <a:noFill/>
          </a:ln>
        </p:spPr>
      </p:pic>
      <p:pic>
        <p:nvPicPr>
          <p:cNvPr id="623" name="Google Shape;623;g1046701d34d_0_434"/>
          <p:cNvPicPr preferRelativeResize="0"/>
          <p:nvPr/>
        </p:nvPicPr>
        <p:blipFill rotWithShape="1">
          <a:blip r:embed="rId4">
            <a:alphaModFix/>
          </a:blip>
          <a:srcRect/>
          <a:stretch/>
        </p:blipFill>
        <p:spPr>
          <a:xfrm>
            <a:off x="237500" y="1133150"/>
            <a:ext cx="9430999" cy="4434598"/>
          </a:xfrm>
          <a:prstGeom prst="rect">
            <a:avLst/>
          </a:prstGeom>
          <a:noFill/>
          <a:ln w="9525" cap="flat" cmpd="sng">
            <a:solidFill>
              <a:schemeClr val="dk1"/>
            </a:solidFill>
            <a:prstDash val="solid"/>
            <a:round/>
            <a:headEnd type="none" w="sm" len="sm"/>
            <a:tailEnd type="none" w="sm" len="sm"/>
          </a:ln>
        </p:spPr>
      </p:pic>
      <p:sp>
        <p:nvSpPr>
          <p:cNvPr id="624" name="Google Shape;624;g1046701d34d_0_434"/>
          <p:cNvSpPr/>
          <p:nvPr/>
        </p:nvSpPr>
        <p:spPr>
          <a:xfrm>
            <a:off x="6186825" y="1823300"/>
            <a:ext cx="2127900" cy="3425100"/>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5" name="Google Shape;625;g1046701d34d_0_434"/>
          <p:cNvSpPr txBox="1"/>
          <p:nvPr/>
        </p:nvSpPr>
        <p:spPr>
          <a:xfrm>
            <a:off x="125400" y="840050"/>
            <a:ext cx="84864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i="0" u="none" strike="noStrike" cap="none">
                <a:solidFill>
                  <a:srgbClr val="000000"/>
                </a:solidFill>
              </a:rPr>
              <a:t>▼目標・評価の一覧機能にて相対評価を行うことが可能です。（評価スコアの調整）</a:t>
            </a:r>
            <a:endParaRPr sz="1200" i="0" u="none" strike="noStrike" cap="none">
              <a:solidFill>
                <a:srgbClr val="000000"/>
              </a:solidFill>
            </a:endParaRPr>
          </a:p>
        </p:txBody>
      </p:sp>
      <p:sp>
        <p:nvSpPr>
          <p:cNvPr id="626" name="Google Shape;626;g1046701d34d_0_434"/>
          <p:cNvSpPr/>
          <p:nvPr/>
        </p:nvSpPr>
        <p:spPr>
          <a:xfrm>
            <a:off x="5545300" y="1823300"/>
            <a:ext cx="560100" cy="3425100"/>
          </a:xfrm>
          <a:prstGeom prst="rect">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7" name="Google Shape;627;g1046701d34d_0_434"/>
          <p:cNvSpPr/>
          <p:nvPr/>
        </p:nvSpPr>
        <p:spPr>
          <a:xfrm>
            <a:off x="226525" y="5651375"/>
            <a:ext cx="9431100" cy="7083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ja-JP">
                <a:solidFill>
                  <a:srgbClr val="0000FF"/>
                </a:solidFill>
              </a:rPr>
              <a:t>青枠箇所</a:t>
            </a:r>
            <a:r>
              <a:rPr lang="ja-JP">
                <a:solidFill>
                  <a:schemeClr val="dk1"/>
                </a:solidFill>
              </a:rPr>
              <a:t>：最終評価者の評価スコアが表示されます。</a:t>
            </a:r>
            <a:endParaRPr>
              <a:solidFill>
                <a:schemeClr val="dk1"/>
              </a:solidFill>
            </a:endParaRPr>
          </a:p>
          <a:p>
            <a:pPr marL="0" lvl="0" indent="0" algn="l" rtl="0">
              <a:spcBef>
                <a:spcPts val="0"/>
              </a:spcBef>
              <a:spcAft>
                <a:spcPts val="0"/>
              </a:spcAft>
              <a:buClr>
                <a:schemeClr val="dk1"/>
              </a:buClr>
              <a:buSzPts val="1400"/>
              <a:buFont typeface="Arial"/>
              <a:buNone/>
            </a:pPr>
            <a:r>
              <a:rPr lang="ja-JP">
                <a:solidFill>
                  <a:srgbClr val="FF0000"/>
                </a:solidFill>
              </a:rPr>
              <a:t>赤枠箇所</a:t>
            </a:r>
            <a:r>
              <a:rPr lang="ja-JP">
                <a:solidFill>
                  <a:schemeClr val="dk1"/>
                </a:solidFill>
              </a:rPr>
              <a:t>：管理者スコア枠に調整後のスコアを入力し、メモ欄にはコメントを残すことができます。</a:t>
            </a:r>
            <a:r>
              <a:rPr lang="ja-JP" sz="1000">
                <a:solidFill>
                  <a:schemeClr val="dk1"/>
                </a:solidFill>
              </a:rPr>
              <a:t>（必要な場合のみ）</a:t>
            </a:r>
            <a:endParaRPr sz="1000">
              <a:solidFill>
                <a:schemeClr val="dk1"/>
              </a:solidFill>
            </a:endParaRPr>
          </a:p>
        </p:txBody>
      </p:sp>
      <p:sp>
        <p:nvSpPr>
          <p:cNvPr id="628" name="Google Shape;628;g1046701d34d_0_434"/>
          <p:cNvSpPr/>
          <p:nvPr/>
        </p:nvSpPr>
        <p:spPr>
          <a:xfrm>
            <a:off x="6455475" y="3900400"/>
            <a:ext cx="3116100" cy="1258800"/>
          </a:xfrm>
          <a:prstGeom prst="wedgeRectCallout">
            <a:avLst>
              <a:gd name="adj1" fmla="val -34004"/>
              <a:gd name="adj2" fmla="val -93051"/>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ja-JP" b="1">
                <a:solidFill>
                  <a:schemeClr val="dk1"/>
                </a:solidFill>
              </a:rPr>
              <a:t>表示列のプルダウンから</a:t>
            </a:r>
            <a:endParaRPr b="1">
              <a:solidFill>
                <a:schemeClr val="dk1"/>
              </a:solidFill>
            </a:endParaRPr>
          </a:p>
          <a:p>
            <a:pPr marL="0" lvl="0" indent="0" algn="l" rtl="0">
              <a:spcBef>
                <a:spcPts val="0"/>
              </a:spcBef>
              <a:spcAft>
                <a:spcPts val="0"/>
              </a:spcAft>
              <a:buClr>
                <a:schemeClr val="dk1"/>
              </a:buClr>
              <a:buSzPts val="1100"/>
              <a:buFont typeface="Arial"/>
              <a:buNone/>
            </a:pPr>
            <a:r>
              <a:rPr lang="ja-JP" b="1">
                <a:solidFill>
                  <a:schemeClr val="dk1"/>
                </a:solidFill>
              </a:rPr>
              <a:t>「スコアの調整とメモの記入」</a:t>
            </a:r>
            <a:endParaRPr b="1">
              <a:solidFill>
                <a:schemeClr val="dk1"/>
              </a:solidFill>
            </a:endParaRPr>
          </a:p>
          <a:p>
            <a:pPr marL="0" lvl="0" indent="0" algn="l" rtl="0">
              <a:spcBef>
                <a:spcPts val="0"/>
              </a:spcBef>
              <a:spcAft>
                <a:spcPts val="0"/>
              </a:spcAft>
              <a:buClr>
                <a:schemeClr val="dk1"/>
              </a:buClr>
              <a:buSzPts val="1100"/>
              <a:buFont typeface="Arial"/>
              <a:buNone/>
            </a:pPr>
            <a:r>
              <a:rPr lang="ja-JP" b="1">
                <a:solidFill>
                  <a:schemeClr val="dk1"/>
                </a:solidFill>
              </a:rPr>
              <a:t>を選択し、そのキャプチャを貼る。</a:t>
            </a:r>
            <a:endParaRPr b="1"/>
          </a:p>
        </p:txBody>
      </p:sp>
      <p:sp>
        <p:nvSpPr>
          <p:cNvPr id="629" name="Google Shape;629;g1046701d34d_0_434"/>
          <p:cNvSpPr/>
          <p:nvPr/>
        </p:nvSpPr>
        <p:spPr>
          <a:xfrm>
            <a:off x="6547850" y="179900"/>
            <a:ext cx="1378500" cy="4710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046701d34d_0_7"/>
          <p:cNvSpPr/>
          <p:nvPr/>
        </p:nvSpPr>
        <p:spPr>
          <a:xfrm>
            <a:off x="649950" y="895488"/>
            <a:ext cx="8606100" cy="1297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g1046701d34d_0_7"/>
          <p:cNvSpPr/>
          <p:nvPr/>
        </p:nvSpPr>
        <p:spPr>
          <a:xfrm>
            <a:off x="5105950" y="2281563"/>
            <a:ext cx="4144200" cy="370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g1046701d34d_0_7"/>
          <p:cNvSpPr/>
          <p:nvPr/>
        </p:nvSpPr>
        <p:spPr>
          <a:xfrm>
            <a:off x="655850" y="2281563"/>
            <a:ext cx="4144200" cy="370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g1046701d34d_0_7"/>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g1046701d34d_0_7"/>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a:solidFill>
                  <a:schemeClr val="lt1"/>
                </a:solidFill>
              </a:rPr>
              <a:t>アジェンダ</a:t>
            </a:r>
            <a:endParaRPr sz="1400" b="0" i="0" u="none" strike="noStrike" cap="none">
              <a:solidFill>
                <a:srgbClr val="000000"/>
              </a:solidFill>
              <a:latin typeface="Arial"/>
              <a:ea typeface="Arial"/>
              <a:cs typeface="Arial"/>
              <a:sym typeface="Arial"/>
            </a:endParaRPr>
          </a:p>
        </p:txBody>
      </p:sp>
      <p:pic>
        <p:nvPicPr>
          <p:cNvPr id="137" name="Google Shape;137;g1046701d34d_0_7"/>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138" name="Google Shape;138;g1046701d34d_0_7"/>
          <p:cNvSpPr txBox="1"/>
          <p:nvPr/>
        </p:nvSpPr>
        <p:spPr>
          <a:xfrm>
            <a:off x="497400" y="5926038"/>
            <a:ext cx="8911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200"/>
              <a:t>※被評価者：自己評価、自己振り返りを行う側。評価をされる側。</a:t>
            </a:r>
            <a:endParaRPr sz="1200"/>
          </a:p>
          <a:p>
            <a:pPr marL="0" lvl="0" indent="0" algn="l" rtl="0">
              <a:spcBef>
                <a:spcPts val="0"/>
              </a:spcBef>
              <a:spcAft>
                <a:spcPts val="0"/>
              </a:spcAft>
              <a:buNone/>
            </a:pPr>
            <a:r>
              <a:rPr lang="ja-JP" sz="1200"/>
              <a:t>※評価者　：被評価者の目標の承認や評価を行う側。</a:t>
            </a:r>
            <a:endParaRPr sz="1200"/>
          </a:p>
        </p:txBody>
      </p:sp>
      <p:sp>
        <p:nvSpPr>
          <p:cNvPr id="139" name="Google Shape;139;g1046701d34d_0_7"/>
          <p:cNvSpPr/>
          <p:nvPr/>
        </p:nvSpPr>
        <p:spPr>
          <a:xfrm>
            <a:off x="6547850" y="1799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全員共通</a:t>
            </a:r>
            <a:endParaRPr b="1">
              <a:solidFill>
                <a:srgbClr val="FF0000"/>
              </a:solidFill>
            </a:endParaRPr>
          </a:p>
        </p:txBody>
      </p:sp>
      <p:sp>
        <p:nvSpPr>
          <p:cNvPr id="140" name="Google Shape;140;g1046701d34d_0_7"/>
          <p:cNvSpPr txBox="1"/>
          <p:nvPr/>
        </p:nvSpPr>
        <p:spPr>
          <a:xfrm>
            <a:off x="3865200" y="1146488"/>
            <a:ext cx="2480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rId4" action="ppaction://hlinksldjump"/>
              </a:rPr>
              <a:t>初回のログイン方法</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rId5" action="ppaction://hlinksldjump"/>
              </a:rPr>
              <a:t>2回目以降のログイン方法</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rId6" action="ppaction://hlinksldjump"/>
              </a:rPr>
              <a:t>パスワードを忘れた場合</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 action="ppaction://noaction"/>
              </a:rPr>
              <a:t>サービス画面</a:t>
            </a:r>
            <a:endParaRPr>
              <a:latin typeface="Calibri"/>
              <a:ea typeface="Calibri"/>
              <a:cs typeface="Calibri"/>
              <a:sym typeface="Calibri"/>
            </a:endParaRPr>
          </a:p>
        </p:txBody>
      </p:sp>
      <p:sp>
        <p:nvSpPr>
          <p:cNvPr id="141" name="Google Shape;141;g1046701d34d_0_7"/>
          <p:cNvSpPr txBox="1"/>
          <p:nvPr/>
        </p:nvSpPr>
        <p:spPr>
          <a:xfrm>
            <a:off x="5214100" y="2193200"/>
            <a:ext cx="3927900" cy="412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JP" sz="1800" b="1">
                <a:latin typeface="Calibri"/>
                <a:ea typeface="Calibri"/>
                <a:cs typeface="Calibri"/>
                <a:sym typeface="Calibri"/>
              </a:rPr>
              <a:t>【期末】</a:t>
            </a:r>
            <a:endParaRPr sz="1800" b="1">
              <a:latin typeface="Calibri"/>
              <a:ea typeface="Calibri"/>
              <a:cs typeface="Calibri"/>
              <a:sym typeface="Calibri"/>
            </a:endParaRPr>
          </a:p>
          <a:p>
            <a:pPr marL="0" lvl="0" indent="0" algn="l" rtl="0">
              <a:spcBef>
                <a:spcPts val="0"/>
              </a:spcBef>
              <a:spcAft>
                <a:spcPts val="0"/>
              </a:spcAft>
              <a:buNone/>
            </a:pPr>
            <a:r>
              <a:rPr lang="ja-JP" b="1" u="sng">
                <a:latin typeface="Calibri"/>
                <a:ea typeface="Calibri"/>
                <a:cs typeface="Calibri"/>
                <a:sym typeface="Calibri"/>
              </a:rPr>
              <a:t>■被評価者</a:t>
            </a:r>
            <a:endParaRPr b="1" u="sng">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rId7" action="ppaction://hlinksldjump"/>
              </a:rPr>
              <a:t>シートの選択方法</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rId8" action="ppaction://hlinksldjump"/>
              </a:rPr>
              <a:t>シート内のボタンについて</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rId9" action="ppaction://hlinksldjump"/>
              </a:rPr>
              <a:t>シートの記入方法（振り返りコメント）</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rId10" action="ppaction://hlinksldjump"/>
              </a:rPr>
              <a:t>シートの記入方法（自己スコア）</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rId11" action="ppaction://hlinksldjump"/>
              </a:rPr>
              <a:t>シートの振り返り</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ja-JP" b="1" u="sng">
                <a:latin typeface="Calibri"/>
                <a:ea typeface="Calibri"/>
                <a:cs typeface="Calibri"/>
                <a:sym typeface="Calibri"/>
              </a:rPr>
              <a:t>■評価者</a:t>
            </a:r>
            <a:endParaRPr b="1" u="sng">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rId12" action="ppaction://hlinksldjump"/>
              </a:rPr>
              <a:t>シートの選択方法</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rId13" action="ppaction://hlinksldjump"/>
              </a:rPr>
              <a:t>シート内のボタンについて</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rId14" action="ppaction://hlinksldjump"/>
              </a:rPr>
              <a:t>シートの記入方法（評価スコアコピーなし）</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rId15" action="ppaction://hlinksldjump"/>
              </a:rPr>
              <a:t>シートの記入方法（評価スコアコピーあり）</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rId16" action="ppaction://hlinksldjump"/>
              </a:rPr>
              <a:t>評価の完了</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rId17" action="ppaction://hlinksldjump"/>
              </a:rPr>
              <a:t>評価スコア一覧のダウンロード</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rId18" action="ppaction://hlinksldjump"/>
              </a:rPr>
              <a:t>評価スコア一覧のダウンロード方法</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a:t>
            </a:r>
            <a:r>
              <a:rPr lang="ja-JP" u="sng">
                <a:solidFill>
                  <a:schemeClr val="hlink"/>
                </a:solidFill>
                <a:latin typeface="Calibri"/>
                <a:ea typeface="Calibri"/>
                <a:cs typeface="Calibri"/>
                <a:sym typeface="Calibri"/>
                <a:hlinkClick r:id="rId19" action="ppaction://hlinksldjump"/>
              </a:rPr>
              <a:t>評価スコア一覧のスコア調整方法</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42" name="Google Shape;142;g1046701d34d_0_7"/>
          <p:cNvSpPr txBox="1"/>
          <p:nvPr/>
        </p:nvSpPr>
        <p:spPr>
          <a:xfrm>
            <a:off x="886100" y="2193213"/>
            <a:ext cx="3683700" cy="326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ja-JP" sz="1800" b="1">
                <a:solidFill>
                  <a:schemeClr val="dk1"/>
                </a:solidFill>
                <a:latin typeface="Calibri"/>
                <a:ea typeface="Calibri"/>
                <a:cs typeface="Calibri"/>
                <a:sym typeface="Calibri"/>
              </a:rPr>
              <a:t>【評価シート公開後（期初）】</a:t>
            </a:r>
            <a:endParaRPr sz="18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b="1" u="sng">
                <a:solidFill>
                  <a:schemeClr val="dk1"/>
                </a:solidFill>
                <a:latin typeface="Calibri"/>
                <a:ea typeface="Calibri"/>
                <a:cs typeface="Calibri"/>
                <a:sym typeface="Calibri"/>
              </a:rPr>
              <a:t>■被評価者</a:t>
            </a:r>
            <a:endParaRPr b="1"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a:solidFill>
                  <a:schemeClr val="dk1"/>
                </a:solidFill>
                <a:latin typeface="Calibri"/>
                <a:ea typeface="Calibri"/>
                <a:cs typeface="Calibri"/>
                <a:sym typeface="Calibri"/>
              </a:rPr>
              <a:t>・</a:t>
            </a:r>
            <a:r>
              <a:rPr lang="ja-JP" u="sng">
                <a:solidFill>
                  <a:schemeClr val="hlink"/>
                </a:solidFill>
                <a:latin typeface="Calibri"/>
                <a:ea typeface="Calibri"/>
                <a:cs typeface="Calibri"/>
                <a:sym typeface="Calibri"/>
                <a:hlinkClick r:id="rId20" action="ppaction://hlinksldjump"/>
              </a:rPr>
              <a:t>シートの選択方法</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a:solidFill>
                  <a:schemeClr val="dk1"/>
                </a:solidFill>
                <a:latin typeface="Calibri"/>
                <a:ea typeface="Calibri"/>
                <a:cs typeface="Calibri"/>
                <a:sym typeface="Calibri"/>
              </a:rPr>
              <a:t>・</a:t>
            </a:r>
            <a:r>
              <a:rPr lang="ja-JP" u="sng">
                <a:solidFill>
                  <a:schemeClr val="hlink"/>
                </a:solidFill>
                <a:latin typeface="Calibri"/>
                <a:ea typeface="Calibri"/>
                <a:cs typeface="Calibri"/>
                <a:sym typeface="Calibri"/>
                <a:hlinkClick r:id="rId21" action="ppaction://hlinksldjump"/>
              </a:rPr>
              <a:t>シート内のボタンについて</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a:solidFill>
                  <a:schemeClr val="dk1"/>
                </a:solidFill>
                <a:latin typeface="Calibri"/>
                <a:ea typeface="Calibri"/>
                <a:cs typeface="Calibri"/>
                <a:sym typeface="Calibri"/>
              </a:rPr>
              <a:t>・</a:t>
            </a:r>
            <a:r>
              <a:rPr lang="ja-JP" u="sng">
                <a:solidFill>
                  <a:schemeClr val="hlink"/>
                </a:solidFill>
                <a:latin typeface="Calibri"/>
                <a:ea typeface="Calibri"/>
                <a:cs typeface="Calibri"/>
                <a:sym typeface="Calibri"/>
                <a:hlinkClick r:id="rId22" action="ppaction://hlinksldjump"/>
              </a:rPr>
              <a:t>シートの記入方法</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a:solidFill>
                  <a:schemeClr val="dk1"/>
                </a:solidFill>
                <a:latin typeface="Calibri"/>
                <a:ea typeface="Calibri"/>
                <a:cs typeface="Calibri"/>
                <a:sym typeface="Calibri"/>
              </a:rPr>
              <a:t>・</a:t>
            </a:r>
            <a:r>
              <a:rPr lang="ja-JP" u="sng">
                <a:solidFill>
                  <a:schemeClr val="hlink"/>
                </a:solidFill>
                <a:latin typeface="Calibri"/>
                <a:ea typeface="Calibri"/>
                <a:cs typeface="Calibri"/>
                <a:sym typeface="Calibri"/>
                <a:hlinkClick r:id="rId23" action="ppaction://hlinksldjump"/>
              </a:rPr>
              <a:t>シートの提出</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a:solidFill>
                  <a:schemeClr val="dk1"/>
                </a:solidFill>
                <a:latin typeface="Calibri"/>
                <a:ea typeface="Calibri"/>
                <a:cs typeface="Calibri"/>
                <a:sym typeface="Calibri"/>
              </a:rPr>
              <a:t>・</a:t>
            </a:r>
            <a:r>
              <a:rPr lang="ja-JP" u="sng">
                <a:solidFill>
                  <a:schemeClr val="hlink"/>
                </a:solidFill>
                <a:latin typeface="Calibri"/>
                <a:ea typeface="Calibri"/>
                <a:cs typeface="Calibri"/>
                <a:sym typeface="Calibri"/>
                <a:hlinkClick r:id="rId24" action="ppaction://hlinksldjump"/>
              </a:rPr>
              <a:t>目標の差し戻しをされたら</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a:solidFill>
                  <a:schemeClr val="dk1"/>
                </a:solidFill>
                <a:latin typeface="Calibri"/>
                <a:ea typeface="Calibri"/>
                <a:cs typeface="Calibri"/>
                <a:sym typeface="Calibri"/>
              </a:rPr>
              <a:t>・</a:t>
            </a:r>
            <a:r>
              <a:rPr lang="ja-JP" u="sng">
                <a:solidFill>
                  <a:schemeClr val="hlink"/>
                </a:solidFill>
                <a:latin typeface="Calibri"/>
                <a:ea typeface="Calibri"/>
                <a:cs typeface="Calibri"/>
                <a:sym typeface="Calibri"/>
                <a:hlinkClick r:id="rId25" action="ppaction://hlinksldjump"/>
              </a:rPr>
              <a:t>目標が承認されたら</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b="1" u="sng">
                <a:solidFill>
                  <a:schemeClr val="dk1"/>
                </a:solidFill>
                <a:latin typeface="Calibri"/>
                <a:ea typeface="Calibri"/>
                <a:cs typeface="Calibri"/>
                <a:sym typeface="Calibri"/>
              </a:rPr>
              <a:t>■評価者</a:t>
            </a:r>
            <a:endParaRPr b="1"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a:solidFill>
                  <a:schemeClr val="dk1"/>
                </a:solidFill>
                <a:latin typeface="Calibri"/>
                <a:ea typeface="Calibri"/>
                <a:cs typeface="Calibri"/>
                <a:sym typeface="Calibri"/>
              </a:rPr>
              <a:t>・</a:t>
            </a:r>
            <a:r>
              <a:rPr lang="ja-JP" u="sng">
                <a:solidFill>
                  <a:schemeClr val="hlink"/>
                </a:solidFill>
                <a:latin typeface="Calibri"/>
                <a:ea typeface="Calibri"/>
                <a:cs typeface="Calibri"/>
                <a:sym typeface="Calibri"/>
                <a:hlinkClick r:id="rId26" action="ppaction://hlinksldjump"/>
              </a:rPr>
              <a:t>シートの選択方法</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a:solidFill>
                  <a:schemeClr val="dk1"/>
                </a:solidFill>
                <a:latin typeface="Calibri"/>
                <a:ea typeface="Calibri"/>
                <a:cs typeface="Calibri"/>
                <a:sym typeface="Calibri"/>
              </a:rPr>
              <a:t>・</a:t>
            </a:r>
            <a:r>
              <a:rPr lang="ja-JP" u="sng">
                <a:solidFill>
                  <a:schemeClr val="hlink"/>
                </a:solidFill>
                <a:latin typeface="Calibri"/>
                <a:ea typeface="Calibri"/>
                <a:cs typeface="Calibri"/>
                <a:sym typeface="Calibri"/>
                <a:hlinkClick r:id="rId27" action="ppaction://hlinksldjump"/>
              </a:rPr>
              <a:t>シート内のボタンについて</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a:solidFill>
                  <a:schemeClr val="dk1"/>
                </a:solidFill>
                <a:latin typeface="Calibri"/>
                <a:ea typeface="Calibri"/>
                <a:cs typeface="Calibri"/>
                <a:sym typeface="Calibri"/>
              </a:rPr>
              <a:t>・</a:t>
            </a:r>
            <a:r>
              <a:rPr lang="ja-JP" u="sng">
                <a:solidFill>
                  <a:schemeClr val="hlink"/>
                </a:solidFill>
                <a:latin typeface="Calibri"/>
                <a:ea typeface="Calibri"/>
                <a:cs typeface="Calibri"/>
                <a:sym typeface="Calibri"/>
                <a:hlinkClick r:id="rId28" action="ppaction://hlinksldjump"/>
              </a:rPr>
              <a:t>目標の承認</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ja-JP">
                <a:solidFill>
                  <a:schemeClr val="dk1"/>
                </a:solidFill>
                <a:latin typeface="Calibri"/>
                <a:ea typeface="Calibri"/>
                <a:cs typeface="Calibri"/>
                <a:sym typeface="Calibri"/>
              </a:rPr>
              <a:t>・</a:t>
            </a:r>
            <a:r>
              <a:rPr lang="ja-JP" u="sng">
                <a:solidFill>
                  <a:schemeClr val="hlink"/>
                </a:solidFill>
                <a:latin typeface="Calibri"/>
                <a:ea typeface="Calibri"/>
                <a:cs typeface="Calibri"/>
                <a:sym typeface="Calibri"/>
                <a:hlinkClick r:id="rId29" action="ppaction://hlinksldjump"/>
              </a:rPr>
              <a:t>目標の差し戻し</a:t>
            </a:r>
            <a:endParaRPr>
              <a:latin typeface="Calibri"/>
              <a:ea typeface="Calibri"/>
              <a:cs typeface="Calibri"/>
              <a:sym typeface="Calibri"/>
            </a:endParaRPr>
          </a:p>
        </p:txBody>
      </p:sp>
      <p:sp>
        <p:nvSpPr>
          <p:cNvPr id="143" name="Google Shape;143;g1046701d34d_0_7"/>
          <p:cNvSpPr txBox="1"/>
          <p:nvPr/>
        </p:nvSpPr>
        <p:spPr>
          <a:xfrm>
            <a:off x="3712650" y="813188"/>
            <a:ext cx="2480700" cy="39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JP" sz="1800" b="1">
                <a:latin typeface="Calibri"/>
                <a:ea typeface="Calibri"/>
                <a:cs typeface="Calibri"/>
                <a:sym typeface="Calibri"/>
              </a:rPr>
              <a:t>【全員共通】</a:t>
            </a:r>
            <a:endParaRPr sz="1800" b="1">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g106fd6c3c38_0_0"/>
          <p:cNvPicPr preferRelativeResize="0"/>
          <p:nvPr/>
        </p:nvPicPr>
        <p:blipFill>
          <a:blip r:embed="rId3">
            <a:alphaModFix/>
          </a:blip>
          <a:stretch>
            <a:fillRect/>
          </a:stretch>
        </p:blipFill>
        <p:spPr>
          <a:xfrm>
            <a:off x="518175" y="3566725"/>
            <a:ext cx="4567399" cy="2464950"/>
          </a:xfrm>
          <a:prstGeom prst="rect">
            <a:avLst/>
          </a:prstGeom>
          <a:noFill/>
          <a:ln w="9525" cap="flat" cmpd="sng">
            <a:solidFill>
              <a:srgbClr val="00A85F"/>
            </a:solidFill>
            <a:prstDash val="solid"/>
            <a:round/>
            <a:headEnd type="none" w="sm" len="sm"/>
            <a:tailEnd type="none" w="sm" len="sm"/>
          </a:ln>
        </p:spPr>
      </p:pic>
      <p:sp>
        <p:nvSpPr>
          <p:cNvPr id="150" name="Google Shape;150;g106fd6c3c38_0_0"/>
          <p:cNvSpPr/>
          <p:nvPr/>
        </p:nvSpPr>
        <p:spPr>
          <a:xfrm>
            <a:off x="1438275" y="1390650"/>
            <a:ext cx="7020000" cy="17622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1" name="Google Shape;151;g106fd6c3c38_0_0"/>
          <p:cNvSpPr txBox="1">
            <a:spLocks noGrp="1"/>
          </p:cNvSpPr>
          <p:nvPr>
            <p:ph type="subTitle" idx="4294967295"/>
          </p:nvPr>
        </p:nvSpPr>
        <p:spPr>
          <a:xfrm>
            <a:off x="1247513" y="904916"/>
            <a:ext cx="7429500" cy="4116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任意のパスワードを設定し、HRBrainにログインをしてください</a:t>
            </a:r>
            <a:endParaRPr sz="1800" b="1" i="0" u="none" strike="noStrike" cap="none">
              <a:solidFill>
                <a:schemeClr val="dk1"/>
              </a:solidFill>
              <a:latin typeface="Arial"/>
              <a:ea typeface="Arial"/>
              <a:cs typeface="Arial"/>
              <a:sym typeface="Arial"/>
            </a:endParaRPr>
          </a:p>
        </p:txBody>
      </p:sp>
      <p:sp>
        <p:nvSpPr>
          <p:cNvPr id="152" name="Google Shape;152;g106fd6c3c38_0_0"/>
          <p:cNvSpPr/>
          <p:nvPr/>
        </p:nvSpPr>
        <p:spPr>
          <a:xfrm>
            <a:off x="5318550" y="4492733"/>
            <a:ext cx="384000" cy="489900"/>
          </a:xfrm>
          <a:prstGeom prst="rightArrow">
            <a:avLst>
              <a:gd name="adj1" fmla="val 50000"/>
              <a:gd name="adj2" fmla="val 50000"/>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63"/>
              <a:buFont typeface="Arial"/>
              <a:buNone/>
            </a:pPr>
            <a:endParaRPr sz="1463" b="0" i="0" u="none" strike="noStrike" cap="none">
              <a:solidFill>
                <a:schemeClr val="lt1"/>
              </a:solidFill>
              <a:latin typeface="Arial"/>
              <a:ea typeface="Arial"/>
              <a:cs typeface="Arial"/>
              <a:sym typeface="Arial"/>
            </a:endParaRPr>
          </a:p>
        </p:txBody>
      </p:sp>
      <p:sp>
        <p:nvSpPr>
          <p:cNvPr id="153" name="Google Shape;153;g106fd6c3c38_0_0"/>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g106fd6c3c38_0_0"/>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初回のログイン方法</a:t>
            </a:r>
            <a:endParaRPr sz="1400" b="0" i="0" u="none" strike="noStrike" cap="none">
              <a:solidFill>
                <a:srgbClr val="000000"/>
              </a:solidFill>
              <a:latin typeface="Arial"/>
              <a:ea typeface="Arial"/>
              <a:cs typeface="Arial"/>
              <a:sym typeface="Arial"/>
            </a:endParaRPr>
          </a:p>
        </p:txBody>
      </p:sp>
      <p:pic>
        <p:nvPicPr>
          <p:cNvPr id="155" name="Google Shape;155;g106fd6c3c38_0_0"/>
          <p:cNvPicPr preferRelativeResize="0"/>
          <p:nvPr/>
        </p:nvPicPr>
        <p:blipFill rotWithShape="1">
          <a:blip r:embed="rId4">
            <a:alphaModFix/>
          </a:blip>
          <a:srcRect/>
          <a:stretch/>
        </p:blipFill>
        <p:spPr>
          <a:xfrm>
            <a:off x="8085673" y="255680"/>
            <a:ext cx="1620000" cy="319437"/>
          </a:xfrm>
          <a:prstGeom prst="rect">
            <a:avLst/>
          </a:prstGeom>
          <a:noFill/>
          <a:ln>
            <a:noFill/>
          </a:ln>
        </p:spPr>
      </p:pic>
      <p:pic>
        <p:nvPicPr>
          <p:cNvPr id="156" name="Google Shape;156;g106fd6c3c38_0_0"/>
          <p:cNvPicPr preferRelativeResize="0"/>
          <p:nvPr/>
        </p:nvPicPr>
        <p:blipFill rotWithShape="1">
          <a:blip r:embed="rId5">
            <a:alphaModFix/>
          </a:blip>
          <a:srcRect/>
          <a:stretch/>
        </p:blipFill>
        <p:spPr>
          <a:xfrm>
            <a:off x="5935498" y="3258929"/>
            <a:ext cx="3641277" cy="2770309"/>
          </a:xfrm>
          <a:prstGeom prst="rect">
            <a:avLst/>
          </a:prstGeom>
          <a:noFill/>
          <a:ln w="9525" cap="flat" cmpd="sng">
            <a:solidFill>
              <a:srgbClr val="00A85F"/>
            </a:solidFill>
            <a:prstDash val="solid"/>
            <a:round/>
            <a:headEnd type="none" w="sm" len="sm"/>
            <a:tailEnd type="none" w="sm" len="sm"/>
          </a:ln>
        </p:spPr>
      </p:pic>
      <p:sp>
        <p:nvSpPr>
          <p:cNvPr id="157" name="Google Shape;157;g106fd6c3c38_0_0"/>
          <p:cNvSpPr txBox="1"/>
          <p:nvPr/>
        </p:nvSpPr>
        <p:spPr>
          <a:xfrm>
            <a:off x="962025" y="1457141"/>
            <a:ext cx="7962900" cy="17205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【HRBrainアカウント開設のお知らせ】という招待メールが届きますので、</a:t>
            </a:r>
            <a:endParaRPr sz="1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ログインパスワードを新規設定しログインをして下さい。</a:t>
            </a:r>
            <a:endParaRPr sz="1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ご登録いただいたパスワードは今後ログインする際に必要になります。</a:t>
            </a:r>
            <a:endParaRPr sz="1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400"/>
              <a:buFont typeface="Arial"/>
              <a:buNone/>
            </a:pPr>
            <a:r>
              <a:rPr lang="ja-JP" sz="1400" b="1" i="0" u="none" strike="noStrike" cap="none">
                <a:solidFill>
                  <a:schemeClr val="dk1"/>
                </a:solidFill>
                <a:latin typeface="Arial"/>
                <a:ea typeface="Arial"/>
                <a:cs typeface="Arial"/>
                <a:sym typeface="Arial"/>
              </a:rPr>
              <a:t>※パスワードは</a:t>
            </a:r>
            <a:r>
              <a:rPr lang="ja-JP" b="1">
                <a:solidFill>
                  <a:schemeClr val="dk1"/>
                </a:solidFill>
              </a:rPr>
              <a:t>12</a:t>
            </a:r>
            <a:r>
              <a:rPr lang="ja-JP" sz="1400" b="1" i="0" u="none" strike="noStrike" cap="none">
                <a:solidFill>
                  <a:schemeClr val="dk1"/>
                </a:solidFill>
                <a:latin typeface="Arial"/>
                <a:ea typeface="Arial"/>
                <a:cs typeface="Arial"/>
                <a:sym typeface="Arial"/>
              </a:rPr>
              <a:t>文字以上でご登録下さい。</a:t>
            </a:r>
            <a:endParaRPr sz="1400" b="1"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400"/>
              <a:buFont typeface="Arial"/>
              <a:buNone/>
            </a:pPr>
            <a:r>
              <a:rPr lang="ja-JP"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t>
            </a:r>
            <a:r>
              <a:rPr lang="ja-JP">
                <a:solidFill>
                  <a:schemeClr val="dk1"/>
                </a:solidFill>
              </a:rPr>
              <a:t>初回のログインURLは個人ごとに異なりますのでご注意ください。</a:t>
            </a:r>
            <a:endParaRPr b="0" i="0" u="none" strike="noStrike" cap="none">
              <a:solidFill>
                <a:schemeClr val="dk1"/>
              </a:solidFill>
              <a:latin typeface="Arial"/>
              <a:ea typeface="Arial"/>
              <a:cs typeface="Arial"/>
              <a:sym typeface="Arial"/>
            </a:endParaRPr>
          </a:p>
        </p:txBody>
      </p:sp>
      <p:sp>
        <p:nvSpPr>
          <p:cNvPr id="158" name="Google Shape;158;g106fd6c3c38_0_0"/>
          <p:cNvSpPr txBox="1"/>
          <p:nvPr/>
        </p:nvSpPr>
        <p:spPr>
          <a:xfrm>
            <a:off x="509700" y="3258920"/>
            <a:ext cx="2159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〈ログイン案内メール〉</a:t>
            </a:r>
            <a:endParaRPr sz="1400" b="0" i="0" u="none" strike="noStrike" cap="none">
              <a:solidFill>
                <a:schemeClr val="dk1"/>
              </a:solidFill>
              <a:latin typeface="Arial"/>
              <a:ea typeface="Arial"/>
              <a:cs typeface="Arial"/>
              <a:sym typeface="Arial"/>
            </a:endParaRPr>
          </a:p>
        </p:txBody>
      </p:sp>
      <p:sp>
        <p:nvSpPr>
          <p:cNvPr id="159" name="Google Shape;159;g106fd6c3c38_0_0"/>
          <p:cNvSpPr/>
          <p:nvPr/>
        </p:nvSpPr>
        <p:spPr>
          <a:xfrm>
            <a:off x="6547850" y="1799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全員共通</a:t>
            </a:r>
            <a:endParaRPr sz="1400" b="1" i="0" u="none" strike="noStrike" cap="none">
              <a:solidFill>
                <a:srgbClr val="FF0000"/>
              </a:solidFill>
              <a:latin typeface="Arial"/>
              <a:ea typeface="Arial"/>
              <a:cs typeface="Arial"/>
              <a:sym typeface="Arial"/>
            </a:endParaRPr>
          </a:p>
        </p:txBody>
      </p:sp>
      <p:sp>
        <p:nvSpPr>
          <p:cNvPr id="160" name="Google Shape;160;g106fd6c3c38_0_0"/>
          <p:cNvSpPr/>
          <p:nvPr/>
        </p:nvSpPr>
        <p:spPr>
          <a:xfrm>
            <a:off x="561900" y="4323325"/>
            <a:ext cx="4391100" cy="5622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g106fd6c3c38_0_0"/>
          <p:cNvSpPr txBox="1"/>
          <p:nvPr/>
        </p:nvSpPr>
        <p:spPr>
          <a:xfrm>
            <a:off x="518175" y="6031100"/>
            <a:ext cx="4982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4" descr="グラフィカル ユーザー インターフェイス, アプリケーション, Teams&#10;&#10;自動的に生成された説明"/>
          <p:cNvPicPr preferRelativeResize="0"/>
          <p:nvPr/>
        </p:nvPicPr>
        <p:blipFill rotWithShape="1">
          <a:blip r:embed="rId3">
            <a:alphaModFix/>
          </a:blip>
          <a:srcRect/>
          <a:stretch/>
        </p:blipFill>
        <p:spPr>
          <a:xfrm>
            <a:off x="838199" y="1796319"/>
            <a:ext cx="8229600" cy="3309082"/>
          </a:xfrm>
          <a:prstGeom prst="rect">
            <a:avLst/>
          </a:prstGeom>
          <a:noFill/>
          <a:ln w="9525" cap="flat" cmpd="sng">
            <a:solidFill>
              <a:schemeClr val="dk1"/>
            </a:solidFill>
            <a:prstDash val="solid"/>
            <a:round/>
            <a:headEnd type="none" w="sm" len="sm"/>
            <a:tailEnd type="none" w="sm" len="sm"/>
          </a:ln>
        </p:spPr>
      </p:pic>
      <p:sp>
        <p:nvSpPr>
          <p:cNvPr id="168" name="Google Shape;168;p4"/>
          <p:cNvSpPr txBox="1">
            <a:spLocks noGrp="1"/>
          </p:cNvSpPr>
          <p:nvPr>
            <p:ph type="subTitle" idx="4294967295"/>
          </p:nvPr>
        </p:nvSpPr>
        <p:spPr>
          <a:xfrm>
            <a:off x="408900" y="915163"/>
            <a:ext cx="9088200" cy="796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ja-JP" sz="1800" b="1">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「HRBrainのログインURL」</a:t>
            </a:r>
            <a:r>
              <a:rPr lang="ja-JP" sz="1800" b="1">
                <a:latin typeface="Arial"/>
                <a:ea typeface="Arial"/>
                <a:cs typeface="Arial"/>
                <a:sym typeface="Arial"/>
              </a:rPr>
              <a:t>　にアクセスし、</a:t>
            </a:r>
            <a:endParaRPr sz="1800" b="1">
              <a:latin typeface="Arial"/>
              <a:ea typeface="Arial"/>
              <a:cs typeface="Arial"/>
              <a:sym typeface="Arial"/>
            </a:endParaRPr>
          </a:p>
          <a:p>
            <a:pPr marL="0" lvl="0" indent="0" algn="ctr" rtl="0">
              <a:lnSpc>
                <a:spcPct val="90000"/>
              </a:lnSpc>
              <a:spcBef>
                <a:spcPts val="1000"/>
              </a:spcBef>
              <a:spcAft>
                <a:spcPts val="0"/>
              </a:spcAft>
              <a:buClr>
                <a:schemeClr val="dk1"/>
              </a:buClr>
              <a:buSzPts val="1800"/>
              <a:buNone/>
            </a:pPr>
            <a:r>
              <a:rPr lang="ja-JP" sz="1800" b="1">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メールアドレス</a:t>
            </a:r>
            <a:r>
              <a:rPr lang="ja-JP" sz="1800" b="1">
                <a:latin typeface="Arial"/>
                <a:ea typeface="Arial"/>
                <a:cs typeface="Arial"/>
                <a:sym typeface="Arial"/>
              </a:rPr>
              <a:t> or 従業員番号と自身で設定したパスワードを入力しログインします</a:t>
            </a:r>
            <a:endParaRPr sz="1800" b="1">
              <a:latin typeface="Arial"/>
              <a:ea typeface="Arial"/>
              <a:cs typeface="Arial"/>
              <a:sym typeface="Arial"/>
            </a:endParaRPr>
          </a:p>
        </p:txBody>
      </p:sp>
      <p:sp>
        <p:nvSpPr>
          <p:cNvPr id="169" name="Google Shape;169;p4"/>
          <p:cNvSpPr/>
          <p:nvPr/>
        </p:nvSpPr>
        <p:spPr>
          <a:xfrm>
            <a:off x="0" y="0"/>
            <a:ext cx="9906000" cy="830798"/>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0" name="Google Shape;170;p4"/>
          <p:cNvSpPr txBox="1"/>
          <p:nvPr/>
        </p:nvSpPr>
        <p:spPr>
          <a:xfrm>
            <a:off x="143944" y="182833"/>
            <a:ext cx="9636643" cy="562149"/>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2回目以降のログイン方法</a:t>
            </a:r>
            <a:endParaRPr sz="1400" b="0" i="0" u="none" strike="noStrike" cap="none">
              <a:solidFill>
                <a:srgbClr val="000000"/>
              </a:solidFill>
              <a:latin typeface="Arial"/>
              <a:ea typeface="Arial"/>
              <a:cs typeface="Arial"/>
              <a:sym typeface="Arial"/>
            </a:endParaRPr>
          </a:p>
        </p:txBody>
      </p:sp>
      <p:pic>
        <p:nvPicPr>
          <p:cNvPr id="171" name="Google Shape;171;p4"/>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172" name="Google Shape;172;p4"/>
          <p:cNvSpPr/>
          <p:nvPr/>
        </p:nvSpPr>
        <p:spPr>
          <a:xfrm>
            <a:off x="6089650" y="3073211"/>
            <a:ext cx="2190749" cy="1438275"/>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3" name="Google Shape;173;p4"/>
          <p:cNvSpPr txBox="1"/>
          <p:nvPr/>
        </p:nvSpPr>
        <p:spPr>
          <a:xfrm>
            <a:off x="474891" y="5479361"/>
            <a:ext cx="8956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t>
            </a:r>
            <a:r>
              <a:rPr lang="ja-JP" sz="1800" b="0" i="0" u="none" strike="noStrike" cap="none">
                <a:solidFill>
                  <a:schemeClr val="dk1"/>
                </a:solidFill>
                <a:latin typeface="Arial"/>
                <a:ea typeface="Arial"/>
                <a:cs typeface="Arial"/>
                <a:sym typeface="Arial"/>
              </a:rPr>
              <a:t>共有パソコンを利用する</a:t>
            </a:r>
            <a:r>
              <a:rPr lang="ja-JP" sz="1800">
                <a:solidFill>
                  <a:schemeClr val="dk1"/>
                </a:solidFill>
              </a:rPr>
              <a:t>方</a:t>
            </a:r>
            <a:r>
              <a:rPr lang="ja-JP" sz="1800" b="0" i="0" u="none" strike="noStrike" cap="none">
                <a:solidFill>
                  <a:schemeClr val="dk1"/>
                </a:solidFill>
                <a:latin typeface="Arial"/>
                <a:ea typeface="Arial"/>
                <a:cs typeface="Arial"/>
                <a:sym typeface="Arial"/>
              </a:rPr>
              <a:t>は、</a:t>
            </a:r>
            <a:r>
              <a:rPr lang="ja-JP" sz="1800">
                <a:solidFill>
                  <a:schemeClr val="dk1"/>
                </a:solidFill>
              </a:rPr>
              <a:t>ブラウザにパスワードを</a:t>
            </a:r>
            <a:r>
              <a:rPr lang="ja-JP" sz="1800" b="0" i="0" u="none" strike="noStrike" cap="none">
                <a:solidFill>
                  <a:schemeClr val="dk1"/>
                </a:solidFill>
                <a:latin typeface="Arial"/>
                <a:ea typeface="Arial"/>
                <a:cs typeface="Arial"/>
                <a:sym typeface="Arial"/>
              </a:rPr>
              <a:t>記憶させないでください</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a:solidFill>
                  <a:schemeClr val="dk1"/>
                </a:solidFill>
              </a:rPr>
              <a:t>　</a:t>
            </a:r>
            <a:r>
              <a:rPr lang="ja-JP" sz="1800" b="0" i="0" u="none" strike="noStrike" cap="none">
                <a:solidFill>
                  <a:schemeClr val="dk1"/>
                </a:solidFill>
                <a:latin typeface="Arial"/>
                <a:ea typeface="Arial"/>
                <a:cs typeface="Arial"/>
                <a:sym typeface="Arial"/>
              </a:rPr>
              <a:t>また、</a:t>
            </a:r>
            <a:r>
              <a:rPr lang="ja-JP" sz="1800">
                <a:solidFill>
                  <a:schemeClr val="dk1"/>
                </a:solidFill>
              </a:rPr>
              <a:t>作業</a:t>
            </a:r>
            <a:r>
              <a:rPr lang="ja-JP" sz="1800" b="0" i="0" u="none" strike="noStrike" cap="none">
                <a:solidFill>
                  <a:schemeClr val="dk1"/>
                </a:solidFill>
                <a:latin typeface="Arial"/>
                <a:ea typeface="Arial"/>
                <a:cs typeface="Arial"/>
                <a:sym typeface="Arial"/>
              </a:rPr>
              <a:t>後は必ずログアウトしてください</a:t>
            </a:r>
            <a:endParaRPr sz="1400" b="0" i="0" u="none" strike="noStrike" cap="none">
              <a:solidFill>
                <a:srgbClr val="000000"/>
              </a:solidFill>
              <a:latin typeface="Arial"/>
              <a:ea typeface="Arial"/>
              <a:cs typeface="Arial"/>
              <a:sym typeface="Arial"/>
            </a:endParaRPr>
          </a:p>
        </p:txBody>
      </p:sp>
      <p:sp>
        <p:nvSpPr>
          <p:cNvPr id="174" name="Google Shape;174;p4"/>
          <p:cNvSpPr/>
          <p:nvPr/>
        </p:nvSpPr>
        <p:spPr>
          <a:xfrm>
            <a:off x="2061100" y="2235350"/>
            <a:ext cx="2940900" cy="698400"/>
          </a:xfrm>
          <a:prstGeom prst="wedgeRectCallout">
            <a:avLst>
              <a:gd name="adj1" fmla="val -1625"/>
              <a:gd name="adj2" fmla="val -202087"/>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t>ここに貴社の共通URLを記載する</a:t>
            </a:r>
            <a:endParaRPr b="1"/>
          </a:p>
        </p:txBody>
      </p:sp>
      <p:sp>
        <p:nvSpPr>
          <p:cNvPr id="175" name="Google Shape;175;p4"/>
          <p:cNvSpPr/>
          <p:nvPr/>
        </p:nvSpPr>
        <p:spPr>
          <a:xfrm>
            <a:off x="6547850" y="1799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全員共通</a:t>
            </a:r>
            <a:endParaRPr b="1">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subTitle" idx="4294967295"/>
          </p:nvPr>
        </p:nvSpPr>
        <p:spPr>
          <a:xfrm>
            <a:off x="897150" y="889550"/>
            <a:ext cx="8111700" cy="383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ja-JP" sz="1800" b="1">
                <a:latin typeface="Arial"/>
                <a:ea typeface="Arial"/>
                <a:cs typeface="Arial"/>
                <a:sym typeface="Arial"/>
              </a:rPr>
              <a:t>①ログインページにて、「パスワードを忘れたら」をクリックしてください</a:t>
            </a:r>
            <a:endParaRPr sz="1800" b="1">
              <a:latin typeface="Arial"/>
              <a:ea typeface="Arial"/>
              <a:cs typeface="Arial"/>
              <a:sym typeface="Arial"/>
            </a:endParaRPr>
          </a:p>
        </p:txBody>
      </p:sp>
      <p:sp>
        <p:nvSpPr>
          <p:cNvPr id="182" name="Google Shape;182;p5"/>
          <p:cNvSpPr/>
          <p:nvPr/>
        </p:nvSpPr>
        <p:spPr>
          <a:xfrm>
            <a:off x="0" y="0"/>
            <a:ext cx="9906000" cy="830798"/>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3" name="Google Shape;183;p5"/>
          <p:cNvSpPr txBox="1"/>
          <p:nvPr/>
        </p:nvSpPr>
        <p:spPr>
          <a:xfrm>
            <a:off x="143944" y="182833"/>
            <a:ext cx="9636643" cy="562149"/>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パスワードを忘れた場合</a:t>
            </a:r>
            <a:endParaRPr sz="1400" b="0" i="0" u="none" strike="noStrike" cap="none">
              <a:solidFill>
                <a:srgbClr val="000000"/>
              </a:solidFill>
              <a:latin typeface="Arial"/>
              <a:ea typeface="Arial"/>
              <a:cs typeface="Arial"/>
              <a:sym typeface="Arial"/>
            </a:endParaRPr>
          </a:p>
        </p:txBody>
      </p:sp>
      <p:pic>
        <p:nvPicPr>
          <p:cNvPr id="184" name="Google Shape;184;p5"/>
          <p:cNvPicPr preferRelativeResize="0"/>
          <p:nvPr/>
        </p:nvPicPr>
        <p:blipFill rotWithShape="1">
          <a:blip r:embed="rId3">
            <a:alphaModFix/>
          </a:blip>
          <a:srcRect/>
          <a:stretch/>
        </p:blipFill>
        <p:spPr>
          <a:xfrm>
            <a:off x="8085673" y="255680"/>
            <a:ext cx="1620000" cy="319437"/>
          </a:xfrm>
          <a:prstGeom prst="rect">
            <a:avLst/>
          </a:prstGeom>
          <a:noFill/>
          <a:ln>
            <a:noFill/>
          </a:ln>
        </p:spPr>
      </p:pic>
      <p:grpSp>
        <p:nvGrpSpPr>
          <p:cNvPr id="185" name="Google Shape;185;p5"/>
          <p:cNvGrpSpPr/>
          <p:nvPr/>
        </p:nvGrpSpPr>
        <p:grpSpPr>
          <a:xfrm>
            <a:off x="2302603" y="1331689"/>
            <a:ext cx="5109783" cy="1986032"/>
            <a:chOff x="1490402" y="1458706"/>
            <a:chExt cx="5577148" cy="2234510"/>
          </a:xfrm>
        </p:grpSpPr>
        <p:pic>
          <p:nvPicPr>
            <p:cNvPr id="186" name="Google Shape;186;p5" descr="グラフィカル ユーザー インターフェイス, アプリケーション, Teams&#10;&#10;自動的に生成された説明"/>
            <p:cNvPicPr preferRelativeResize="0"/>
            <p:nvPr/>
          </p:nvPicPr>
          <p:blipFill rotWithShape="1">
            <a:blip r:embed="rId4">
              <a:alphaModFix/>
            </a:blip>
            <a:srcRect/>
            <a:stretch/>
          </p:blipFill>
          <p:spPr>
            <a:xfrm>
              <a:off x="1490402" y="1458706"/>
              <a:ext cx="5577148" cy="2234510"/>
            </a:xfrm>
            <a:prstGeom prst="rect">
              <a:avLst/>
            </a:prstGeom>
            <a:noFill/>
            <a:ln w="9525" cap="flat" cmpd="sng">
              <a:solidFill>
                <a:schemeClr val="dk1"/>
              </a:solidFill>
              <a:prstDash val="solid"/>
              <a:round/>
              <a:headEnd type="none" w="sm" len="sm"/>
              <a:tailEnd type="none" w="sm" len="sm"/>
            </a:ln>
          </p:spPr>
        </p:pic>
        <p:sp>
          <p:nvSpPr>
            <p:cNvPr id="187" name="Google Shape;187;p5"/>
            <p:cNvSpPr/>
            <p:nvPr/>
          </p:nvSpPr>
          <p:spPr>
            <a:xfrm>
              <a:off x="5171542" y="3267356"/>
              <a:ext cx="1256717" cy="171122"/>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8" name="Google Shape;188;p5"/>
          <p:cNvSpPr txBox="1"/>
          <p:nvPr/>
        </p:nvSpPr>
        <p:spPr>
          <a:xfrm>
            <a:off x="0" y="3410396"/>
            <a:ext cx="9906000" cy="738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②自身のメールアドレスを入力し、「メール送信」をクリックすると、</a:t>
            </a:r>
            <a:endParaRPr sz="1800" b="1"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入力したメールアドレスに新たなパスワード設定用のURLが送付されます</a:t>
            </a:r>
            <a:endParaRPr sz="1800" b="1" i="0" u="none" strike="noStrike" cap="none">
              <a:solidFill>
                <a:schemeClr val="dk1"/>
              </a:solidFill>
              <a:latin typeface="Arial"/>
              <a:ea typeface="Arial"/>
              <a:cs typeface="Arial"/>
              <a:sym typeface="Arial"/>
            </a:endParaRPr>
          </a:p>
        </p:txBody>
      </p:sp>
      <p:pic>
        <p:nvPicPr>
          <p:cNvPr id="189" name="Google Shape;189;p5" descr="グラフィカル ユーザー インターフェイス&#10;&#10;中程度の精度で自動的に生成された説明"/>
          <p:cNvPicPr preferRelativeResize="0"/>
          <p:nvPr/>
        </p:nvPicPr>
        <p:blipFill rotWithShape="1">
          <a:blip r:embed="rId5">
            <a:alphaModFix/>
          </a:blip>
          <a:srcRect t="30864"/>
          <a:stretch/>
        </p:blipFill>
        <p:spPr>
          <a:xfrm>
            <a:off x="1920125" y="4241949"/>
            <a:ext cx="5766173" cy="1517800"/>
          </a:xfrm>
          <a:prstGeom prst="rect">
            <a:avLst/>
          </a:prstGeom>
          <a:noFill/>
          <a:ln w="9525" cap="flat" cmpd="sng">
            <a:solidFill>
              <a:schemeClr val="dk1"/>
            </a:solidFill>
            <a:prstDash val="solid"/>
            <a:round/>
            <a:headEnd type="none" w="sm" len="sm"/>
            <a:tailEnd type="none" w="sm" len="sm"/>
          </a:ln>
        </p:spPr>
      </p:pic>
      <p:sp>
        <p:nvSpPr>
          <p:cNvPr id="190" name="Google Shape;190;p5"/>
          <p:cNvSpPr/>
          <p:nvPr/>
        </p:nvSpPr>
        <p:spPr>
          <a:xfrm>
            <a:off x="5698575" y="5254075"/>
            <a:ext cx="1834200" cy="3834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1" name="Google Shape;191;p5"/>
          <p:cNvSpPr txBox="1"/>
          <p:nvPr/>
        </p:nvSpPr>
        <p:spPr>
          <a:xfrm>
            <a:off x="574613" y="5899350"/>
            <a:ext cx="877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a:latin typeface="Calibri"/>
                <a:ea typeface="Calibri"/>
                <a:cs typeface="Calibri"/>
                <a:sym typeface="Calibri"/>
              </a:rPr>
              <a:t>※メールアドレスのご登録がない場合は、管理者にパスワード再設定用のURLの発行依頼をしてください。</a:t>
            </a:r>
            <a:endParaRPr>
              <a:latin typeface="Calibri"/>
              <a:ea typeface="Calibri"/>
              <a:cs typeface="Calibri"/>
              <a:sym typeface="Calibri"/>
            </a:endParaRPr>
          </a:p>
        </p:txBody>
      </p:sp>
      <p:sp>
        <p:nvSpPr>
          <p:cNvPr id="192" name="Google Shape;192;p5"/>
          <p:cNvSpPr/>
          <p:nvPr/>
        </p:nvSpPr>
        <p:spPr>
          <a:xfrm>
            <a:off x="6547850" y="1799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全員共通</a:t>
            </a:r>
            <a:endParaRPr b="1">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236409b9fb_0_0"/>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9" name="Google Shape;199;g1236409b9fb_0_0"/>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サービス画面</a:t>
            </a:r>
            <a:endParaRPr sz="1400" b="0" i="0" u="none" strike="noStrike" cap="none">
              <a:solidFill>
                <a:srgbClr val="000000"/>
              </a:solidFill>
              <a:latin typeface="Arial"/>
              <a:ea typeface="Arial"/>
              <a:cs typeface="Arial"/>
              <a:sym typeface="Arial"/>
            </a:endParaRPr>
          </a:p>
        </p:txBody>
      </p:sp>
      <p:pic>
        <p:nvPicPr>
          <p:cNvPr id="200" name="Google Shape;200;g1236409b9fb_0_0"/>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201" name="Google Shape;201;g1236409b9fb_0_0"/>
          <p:cNvSpPr/>
          <p:nvPr/>
        </p:nvSpPr>
        <p:spPr>
          <a:xfrm>
            <a:off x="6547850" y="1799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全員共通</a:t>
            </a:r>
            <a:endParaRPr sz="1400" b="1" i="0" u="none" strike="noStrike" cap="none">
              <a:solidFill>
                <a:srgbClr val="FF0000"/>
              </a:solidFill>
              <a:latin typeface="Arial"/>
              <a:ea typeface="Arial"/>
              <a:cs typeface="Arial"/>
              <a:sym typeface="Arial"/>
            </a:endParaRPr>
          </a:p>
        </p:txBody>
      </p:sp>
      <p:sp>
        <p:nvSpPr>
          <p:cNvPr id="202" name="Google Shape;202;g1236409b9fb_0_0"/>
          <p:cNvSpPr txBox="1">
            <a:spLocks noGrp="1"/>
          </p:cNvSpPr>
          <p:nvPr>
            <p:ph type="subTitle" idx="4294967295"/>
          </p:nvPr>
        </p:nvSpPr>
        <p:spPr>
          <a:xfrm>
            <a:off x="1247500" y="869967"/>
            <a:ext cx="7429500" cy="5622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ログイン後、サービスを選択する画面に遷移</a:t>
            </a:r>
            <a:r>
              <a:rPr lang="ja-JP" sz="18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する</a:t>
            </a:r>
            <a:r>
              <a:rPr lang="ja-JP" sz="1800" b="1" i="0" u="none" strike="noStrike" cap="none">
                <a:solidFill>
                  <a:schemeClr val="dk1"/>
                </a:solidFill>
                <a:latin typeface="Arial"/>
                <a:ea typeface="Arial"/>
                <a:cs typeface="Arial"/>
                <a:sym typeface="Arial"/>
              </a:rPr>
              <a:t>ので、</a:t>
            </a:r>
            <a:endParaRPr sz="1800" b="1" i="0" u="none" strike="noStrike" cap="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利用するサービスをクリックし各サービスにアクセスします</a:t>
            </a:r>
            <a:endParaRPr sz="1800" b="1" i="0" u="none" strike="noStrike" cap="none">
              <a:solidFill>
                <a:schemeClr val="dk1"/>
              </a:solidFill>
              <a:latin typeface="Arial"/>
              <a:ea typeface="Arial"/>
              <a:cs typeface="Arial"/>
              <a:sym typeface="Arial"/>
            </a:endParaRPr>
          </a:p>
        </p:txBody>
      </p:sp>
      <p:pic>
        <p:nvPicPr>
          <p:cNvPr id="203" name="Google Shape;203;g1236409b9fb_0_0"/>
          <p:cNvPicPr preferRelativeResize="0"/>
          <p:nvPr/>
        </p:nvPicPr>
        <p:blipFill>
          <a:blip r:embed="rId4">
            <a:alphaModFix/>
          </a:blip>
          <a:stretch>
            <a:fillRect/>
          </a:stretch>
        </p:blipFill>
        <p:spPr>
          <a:xfrm>
            <a:off x="2221513" y="1557125"/>
            <a:ext cx="5481475" cy="4719450"/>
          </a:xfrm>
          <a:prstGeom prst="rect">
            <a:avLst/>
          </a:prstGeom>
          <a:noFill/>
          <a:ln w="9525" cap="flat" cmpd="sng">
            <a:solidFill>
              <a:srgbClr val="A5A5A5"/>
            </a:solidFill>
            <a:prstDash val="solid"/>
            <a:round/>
            <a:headEnd type="none" w="sm" len="sm"/>
            <a:tailEnd type="none" w="sm" len="sm"/>
          </a:ln>
        </p:spPr>
      </p:pic>
      <p:sp>
        <p:nvSpPr>
          <p:cNvPr id="204" name="Google Shape;204;g1236409b9fb_0_0"/>
          <p:cNvSpPr/>
          <p:nvPr/>
        </p:nvSpPr>
        <p:spPr>
          <a:xfrm>
            <a:off x="241150" y="2457375"/>
            <a:ext cx="2468700" cy="1247100"/>
          </a:xfrm>
          <a:prstGeom prst="wedgeRectCallout">
            <a:avLst>
              <a:gd name="adj1" fmla="val 54080"/>
              <a:gd name="adj2" fmla="val 68717"/>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ログイン直後の画面</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キャプチャを貼る</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0000"/>
                </a:solidFill>
                <a:latin typeface="Arial"/>
                <a:ea typeface="Arial"/>
                <a:cs typeface="Arial"/>
                <a:sym typeface="Arial"/>
              </a:rPr>
              <a:t>※従業員に使っていただく機能が表示されている画面を推奨いたします</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g102d736dc0e_0_358"/>
          <p:cNvSpPr/>
          <p:nvPr/>
        </p:nvSpPr>
        <p:spPr>
          <a:xfrm>
            <a:off x="0" y="0"/>
            <a:ext cx="10179000" cy="6858000"/>
          </a:xfrm>
          <a:prstGeom prst="rect">
            <a:avLst/>
          </a:prstGeom>
          <a:solidFill>
            <a:srgbClr val="00A85F"/>
          </a:solidFill>
          <a:ln>
            <a:noFill/>
          </a:ln>
        </p:spPr>
        <p:txBody>
          <a:bodyPr spcFirstLastPara="1" wrap="square" lIns="79975" tIns="39975" rIns="79975" bIns="39975" anchor="ctr" anchorCtr="0">
            <a:noAutofit/>
          </a:bodyPr>
          <a:lstStyle/>
          <a:p>
            <a:pPr marL="0" marR="0" lvl="0" indent="0" algn="ctr" rtl="0">
              <a:lnSpc>
                <a:spcPct val="100000"/>
              </a:lnSpc>
              <a:spcBef>
                <a:spcPts val="0"/>
              </a:spcBef>
              <a:spcAft>
                <a:spcPts val="0"/>
              </a:spcAft>
              <a:buNone/>
            </a:pPr>
            <a:r>
              <a:rPr lang="ja-JP" sz="5000" b="1">
                <a:solidFill>
                  <a:schemeClr val="lt1"/>
                </a:solidFill>
              </a:rPr>
              <a:t>評価シート公開後</a:t>
            </a:r>
            <a:endParaRPr sz="5000" b="1">
              <a:solidFill>
                <a:schemeClr val="lt1"/>
              </a:solidFill>
            </a:endParaRPr>
          </a:p>
          <a:p>
            <a:pPr marL="0" marR="0" lvl="0" indent="0" algn="ctr" rtl="0">
              <a:lnSpc>
                <a:spcPct val="100000"/>
              </a:lnSpc>
              <a:spcBef>
                <a:spcPts val="0"/>
              </a:spcBef>
              <a:spcAft>
                <a:spcPts val="0"/>
              </a:spcAft>
              <a:buNone/>
            </a:pPr>
            <a:r>
              <a:rPr lang="ja-JP" sz="5000" b="1">
                <a:solidFill>
                  <a:schemeClr val="lt1"/>
                </a:solidFill>
              </a:rPr>
              <a:t>（期初）</a:t>
            </a:r>
            <a:endParaRPr sz="5000" b="1">
              <a:solidFill>
                <a:schemeClr val="lt1"/>
              </a:solidFill>
            </a:endParaRPr>
          </a:p>
        </p:txBody>
      </p:sp>
      <p:sp>
        <p:nvSpPr>
          <p:cNvPr id="211" name="Google Shape;211;g102d736dc0e_0_358"/>
          <p:cNvSpPr txBox="1">
            <a:spLocks noGrp="1"/>
          </p:cNvSpPr>
          <p:nvPr>
            <p:ph type="ftr" idx="11"/>
          </p:nvPr>
        </p:nvSpPr>
        <p:spPr>
          <a:xfrm>
            <a:off x="135861" y="8585536"/>
            <a:ext cx="1278000" cy="435600"/>
          </a:xfrm>
          <a:prstGeom prst="rect">
            <a:avLst/>
          </a:prstGeom>
          <a:noFill/>
          <a:ln w="9525" cap="flat" cmpd="sng">
            <a:solidFill>
              <a:srgbClr val="BFBFBF"/>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2976</Words>
  <Application>Microsoft Macintosh PowerPoint</Application>
  <PresentationFormat>A4 210 x 297 mm</PresentationFormat>
  <Paragraphs>432</Paragraphs>
  <Slides>33</Slides>
  <Notes>33</Notes>
  <HiddenSlides>0</HiddenSlides>
  <MMClips>0</MMClips>
  <ScaleCrop>false</ScaleCrop>
  <HeadingPairs>
    <vt:vector size="6" baseType="variant">
      <vt:variant>
        <vt:lpstr>使用されているフォント</vt:lpstr>
      </vt:variant>
      <vt:variant>
        <vt:i4>3</vt:i4>
      </vt:variant>
      <vt:variant>
        <vt:lpstr>テーマ</vt:lpstr>
      </vt:variant>
      <vt:variant>
        <vt:i4>2</vt:i4>
      </vt:variant>
      <vt:variant>
        <vt:lpstr>スライド タイトル</vt:lpstr>
      </vt:variant>
      <vt:variant>
        <vt:i4>33</vt:i4>
      </vt:variant>
    </vt:vector>
  </HeadingPairs>
  <TitlesOfParts>
    <vt:vector size="38" baseType="lpstr">
      <vt:lpstr>Calibri</vt:lpstr>
      <vt:lpstr>Arial</vt:lpstr>
      <vt:lpstr>Sawarabi Gothic</vt:lpstr>
      <vt:lpstr>Office テーマ</vt:lpstr>
      <vt:lpstr>Simple Light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株式会社HRBrain</dc:creator>
  <cp:lastModifiedBy>木村 将大</cp:lastModifiedBy>
  <cp:revision>1</cp:revision>
  <dcterms:created xsi:type="dcterms:W3CDTF">2018-02-19T11:08:15Z</dcterms:created>
  <dcterms:modified xsi:type="dcterms:W3CDTF">2022-04-06T10:03:39Z</dcterms:modified>
</cp:coreProperties>
</file>