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alBV3t2Ya6tiFLxv2GgQfeocR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504" y="1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2d736dc0e_0_19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102d736dc0e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02d736dc0e_0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4135e65ba_0_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04135e65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04135e65b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72569ef09_0_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072569ef0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072569ef0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72569ef09_0_6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072569ef0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1072569ef09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b91b0793d_0_2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0b91b0793d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10b91b0793d_0_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5cc11db2c_0_2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105cc11db2c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105cc11db2c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2d736dc0e_0_29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02d736dc0e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102d736dc0e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46701d34d_0_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046701d34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046701d34d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4149c8152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04149c81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104149c815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acd850a42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1acd850a4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1acd850a4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2d736dc0e_0_36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02d736dc0e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02d736dc0e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02d736dc0e_0_206"/>
          <p:cNvSpPr txBox="1">
            <a:spLocks noGrp="1"/>
          </p:cNvSpPr>
          <p:nvPr>
            <p:ph type="ctrTitle"/>
          </p:nvPr>
        </p:nvSpPr>
        <p:spPr>
          <a:xfrm>
            <a:off x="337684" y="992767"/>
            <a:ext cx="9230700" cy="27369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6100"/>
              <a:buNone/>
              <a:defRPr sz="6100"/>
            </a:lvl1pPr>
            <a:lvl2pPr lvl="1" algn="ctr">
              <a:lnSpc>
                <a:spcPct val="100000"/>
              </a:lnSpc>
              <a:spcBef>
                <a:spcPts val="0"/>
              </a:spcBef>
              <a:spcAft>
                <a:spcPts val="0"/>
              </a:spcAft>
              <a:buSzPts val="6100"/>
              <a:buNone/>
              <a:defRPr sz="6100"/>
            </a:lvl2pPr>
            <a:lvl3pPr lvl="2" algn="ctr">
              <a:lnSpc>
                <a:spcPct val="100000"/>
              </a:lnSpc>
              <a:spcBef>
                <a:spcPts val="0"/>
              </a:spcBef>
              <a:spcAft>
                <a:spcPts val="0"/>
              </a:spcAft>
              <a:buSzPts val="6100"/>
              <a:buNone/>
              <a:defRPr sz="6100"/>
            </a:lvl3pPr>
            <a:lvl4pPr lvl="3" algn="ctr">
              <a:lnSpc>
                <a:spcPct val="100000"/>
              </a:lnSpc>
              <a:spcBef>
                <a:spcPts val="0"/>
              </a:spcBef>
              <a:spcAft>
                <a:spcPts val="0"/>
              </a:spcAft>
              <a:buSzPts val="6100"/>
              <a:buNone/>
              <a:defRPr sz="6100"/>
            </a:lvl4pPr>
            <a:lvl5pPr lvl="4" algn="ctr">
              <a:lnSpc>
                <a:spcPct val="100000"/>
              </a:lnSpc>
              <a:spcBef>
                <a:spcPts val="0"/>
              </a:spcBef>
              <a:spcAft>
                <a:spcPts val="0"/>
              </a:spcAft>
              <a:buSzPts val="6100"/>
              <a:buNone/>
              <a:defRPr sz="6100"/>
            </a:lvl5pPr>
            <a:lvl6pPr lvl="5" algn="ctr">
              <a:lnSpc>
                <a:spcPct val="100000"/>
              </a:lnSpc>
              <a:spcBef>
                <a:spcPts val="0"/>
              </a:spcBef>
              <a:spcAft>
                <a:spcPts val="0"/>
              </a:spcAft>
              <a:buSzPts val="6100"/>
              <a:buNone/>
              <a:defRPr sz="6100"/>
            </a:lvl6pPr>
            <a:lvl7pPr lvl="6" algn="ctr">
              <a:lnSpc>
                <a:spcPct val="100000"/>
              </a:lnSpc>
              <a:spcBef>
                <a:spcPts val="0"/>
              </a:spcBef>
              <a:spcAft>
                <a:spcPts val="0"/>
              </a:spcAft>
              <a:buSzPts val="6100"/>
              <a:buNone/>
              <a:defRPr sz="6100"/>
            </a:lvl7pPr>
            <a:lvl8pPr lvl="7" algn="ctr">
              <a:lnSpc>
                <a:spcPct val="100000"/>
              </a:lnSpc>
              <a:spcBef>
                <a:spcPts val="0"/>
              </a:spcBef>
              <a:spcAft>
                <a:spcPts val="0"/>
              </a:spcAft>
              <a:buSzPts val="6100"/>
              <a:buNone/>
              <a:defRPr sz="6100"/>
            </a:lvl8pPr>
            <a:lvl9pPr lvl="8" algn="ctr">
              <a:lnSpc>
                <a:spcPct val="100000"/>
              </a:lnSpc>
              <a:spcBef>
                <a:spcPts val="0"/>
              </a:spcBef>
              <a:spcAft>
                <a:spcPts val="0"/>
              </a:spcAft>
              <a:buSzPts val="6100"/>
              <a:buNone/>
              <a:defRPr sz="6100"/>
            </a:lvl9pPr>
          </a:lstStyle>
          <a:p>
            <a:endParaRPr/>
          </a:p>
        </p:txBody>
      </p:sp>
      <p:sp>
        <p:nvSpPr>
          <p:cNvPr id="15" name="Google Shape;15;g102d736dc0e_0_206"/>
          <p:cNvSpPr txBox="1">
            <a:spLocks noGrp="1"/>
          </p:cNvSpPr>
          <p:nvPr>
            <p:ph type="subTitle" idx="1"/>
          </p:nvPr>
        </p:nvSpPr>
        <p:spPr>
          <a:xfrm>
            <a:off x="337675" y="3778833"/>
            <a:ext cx="9230700" cy="10569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16" name="Google Shape;16;g102d736dc0e_0_20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02d736dc0e_0_244"/>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3" name="Google Shape;53;g102d736dc0e_0_244"/>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02d736dc0e_0_247"/>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6" name="Google Shape;56;g102d736dc0e_0_247"/>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7" name="Google Shape;57;g102d736dc0e_0_247"/>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02d736dc0e_0_25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9507361" y="6580589"/>
            <a:ext cx="398639" cy="27699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
        <p:nvSpPr>
          <p:cNvPr id="68" name="Google Shape;68;p14"/>
          <p:cNvSpPr/>
          <p:nvPr/>
        </p:nvSpPr>
        <p:spPr>
          <a:xfrm rot="10800000" flipH="1">
            <a:off x="127001" y="6376204"/>
            <a:ext cx="9653588" cy="18000"/>
          </a:xfrm>
          <a:prstGeom prst="rect">
            <a:avLst/>
          </a:prstGeom>
          <a:solidFill>
            <a:srgbClr val="E9E9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69" name="Google Shape;69;p14"/>
          <p:cNvSpPr txBox="1"/>
          <p:nvPr/>
        </p:nvSpPr>
        <p:spPr>
          <a:xfrm>
            <a:off x="3388164" y="6498256"/>
            <a:ext cx="41814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ja-JP" sz="1200" b="0" i="0" u="none" strike="noStrike" cap="none">
                <a:solidFill>
                  <a:srgbClr val="BFBFBF"/>
                </a:solidFill>
                <a:latin typeface="Arial"/>
                <a:ea typeface="Arial"/>
                <a:cs typeface="Arial"/>
                <a:sym typeface="Arial"/>
              </a:rPr>
              <a:t>Copyright©HRBrain, Inc. All Rights Reserved </a:t>
            </a:r>
            <a:endParaRPr sz="1400" b="0" i="0" u="none" strike="noStrike" cap="none">
              <a:solidFill>
                <a:srgbClr val="000000"/>
              </a:solidFill>
              <a:latin typeface="Arial"/>
              <a:ea typeface="Arial"/>
              <a:cs typeface="Arial"/>
              <a:sym typeface="Arial"/>
            </a:endParaRPr>
          </a:p>
        </p:txBody>
      </p:sp>
      <p:sp>
        <p:nvSpPr>
          <p:cNvPr id="70" name="Google Shape;70;p14"/>
          <p:cNvSpPr txBox="1"/>
          <p:nvPr/>
        </p:nvSpPr>
        <p:spPr>
          <a:xfrm>
            <a:off x="201600" y="6485790"/>
            <a:ext cx="1331100" cy="3018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D9D9D9"/>
                </a:solidFill>
                <a:latin typeface="Arial"/>
                <a:ea typeface="Arial"/>
                <a:cs typeface="Arial"/>
                <a:sym typeface="Arial"/>
              </a:rPr>
              <a:t>CONFIDENTIAL</a:t>
            </a:r>
            <a:endParaRPr sz="1200" b="0" i="0" u="none" strike="noStrike" cap="none">
              <a:solidFill>
                <a:srgbClr val="D9D9D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g102d736dc0e_0_210"/>
          <p:cNvSpPr txBox="1">
            <a:spLocks noGrp="1"/>
          </p:cNvSpPr>
          <p:nvPr>
            <p:ph type="title"/>
          </p:nvPr>
        </p:nvSpPr>
        <p:spPr>
          <a:xfrm>
            <a:off x="681038" y="365127"/>
            <a:ext cx="8544000" cy="1325700"/>
          </a:xfrm>
          <a:prstGeom prst="rect">
            <a:avLst/>
          </a:prstGeom>
          <a:noFill/>
          <a:ln>
            <a:noFill/>
          </a:ln>
        </p:spPr>
        <p:txBody>
          <a:bodyPr spcFirstLastPara="1" wrap="square" lIns="92300" tIns="46150" rIns="92300" bIns="4615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02d736dc0e_0_210"/>
          <p:cNvSpPr txBox="1">
            <a:spLocks noGrp="1"/>
          </p:cNvSpPr>
          <p:nvPr>
            <p:ph type="body" idx="1"/>
          </p:nvPr>
        </p:nvSpPr>
        <p:spPr>
          <a:xfrm>
            <a:off x="681038" y="1825625"/>
            <a:ext cx="8544000" cy="4351200"/>
          </a:xfrm>
          <a:prstGeom prst="rect">
            <a:avLst/>
          </a:prstGeom>
          <a:noFill/>
          <a:ln>
            <a:noFill/>
          </a:ln>
        </p:spPr>
        <p:txBody>
          <a:bodyPr spcFirstLastPara="1" wrap="square" lIns="92300" tIns="46150" rIns="92300" bIns="46150" anchor="t" anchorCtr="0">
            <a:normAutofit/>
          </a:bodyPr>
          <a:lstStyle>
            <a:lvl1pPr marL="457200" lvl="0" indent="-349250" algn="l">
              <a:lnSpc>
                <a:spcPct val="90000"/>
              </a:lnSpc>
              <a:spcBef>
                <a:spcPts val="10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 name="Google Shape;20;g102d736dc0e_0_210"/>
          <p:cNvSpPr txBox="1">
            <a:spLocks noGrp="1"/>
          </p:cNvSpPr>
          <p:nvPr>
            <p:ph type="dt" idx="10"/>
          </p:nvPr>
        </p:nvSpPr>
        <p:spPr>
          <a:xfrm>
            <a:off x="681038" y="6356352"/>
            <a:ext cx="2228700" cy="365100"/>
          </a:xfrm>
          <a:prstGeom prst="rect">
            <a:avLst/>
          </a:prstGeom>
          <a:noFill/>
          <a:ln>
            <a:noFill/>
          </a:ln>
        </p:spPr>
        <p:txBody>
          <a:bodyPr spcFirstLastPara="1" wrap="square" lIns="92300" tIns="46150" rIns="92300" bIns="4615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02d736dc0e_0_210"/>
          <p:cNvSpPr txBox="1">
            <a:spLocks noGrp="1"/>
          </p:cNvSpPr>
          <p:nvPr>
            <p:ph type="ftr" idx="11"/>
          </p:nvPr>
        </p:nvSpPr>
        <p:spPr>
          <a:xfrm>
            <a:off x="3281363" y="6356352"/>
            <a:ext cx="3343200" cy="365100"/>
          </a:xfrm>
          <a:prstGeom prst="rect">
            <a:avLst/>
          </a:prstGeom>
          <a:noFill/>
          <a:ln>
            <a:noFill/>
          </a:ln>
        </p:spPr>
        <p:txBody>
          <a:bodyPr spcFirstLastPara="1" wrap="square" lIns="92300" tIns="46150" rIns="92300" bIns="4615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102d736dc0e_0_210"/>
          <p:cNvSpPr txBox="1">
            <a:spLocks noGrp="1"/>
          </p:cNvSpPr>
          <p:nvPr>
            <p:ph type="sldNum" idx="12"/>
          </p:nvPr>
        </p:nvSpPr>
        <p:spPr>
          <a:xfrm>
            <a:off x="6996114" y="6356352"/>
            <a:ext cx="2228700" cy="365100"/>
          </a:xfrm>
          <a:prstGeom prst="rect">
            <a:avLst/>
          </a:prstGeom>
          <a:noFill/>
          <a:ln>
            <a:noFill/>
          </a:ln>
        </p:spPr>
        <p:txBody>
          <a:bodyPr spcFirstLastPara="1" wrap="square" lIns="92300" tIns="46150" rIns="92300" bIns="461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02d736dc0e_0_216"/>
          <p:cNvSpPr txBox="1">
            <a:spLocks noGrp="1"/>
          </p:cNvSpPr>
          <p:nvPr>
            <p:ph type="title"/>
          </p:nvPr>
        </p:nvSpPr>
        <p:spPr>
          <a:xfrm>
            <a:off x="337675" y="2867800"/>
            <a:ext cx="9230700" cy="1122300"/>
          </a:xfrm>
          <a:prstGeom prst="rect">
            <a:avLst/>
          </a:prstGeom>
          <a:noFill/>
          <a:ln>
            <a:noFill/>
          </a:ln>
        </p:spPr>
        <p:txBody>
          <a:bodyPr spcFirstLastPara="1" wrap="square" lIns="106650" tIns="106650" rIns="106650" bIns="106650" anchor="ctr"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 name="Google Shape;25;g102d736dc0e_0_21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02d736dc0e_0_219"/>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28" name="Google Shape;28;g102d736dc0e_0_219"/>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29" name="Google Shape;29;g102d736dc0e_0_219"/>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02d736dc0e_0_22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2" name="Google Shape;32;g102d736dc0e_0_223"/>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3" name="Google Shape;33;g102d736dc0e_0_223"/>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02d736dc0e_0_223"/>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02d736dc0e_0_22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7" name="Google Shape;37;g102d736dc0e_0_22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02d736dc0e_0_231"/>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0" name="Google Shape;40;g102d736dc0e_0_231"/>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1" name="Google Shape;41;g102d736dc0e_0_23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02d736dc0e_0_235"/>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4" name="Google Shape;44;g102d736dc0e_0_235"/>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02d736dc0e_0_238"/>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 name="Google Shape;47;g102d736dc0e_0_238"/>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8" name="Google Shape;48;g102d736dc0e_0_238"/>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9" name="Google Shape;49;g102d736dc0e_0_238"/>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0" name="Google Shape;50;g102d736dc0e_0_23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02d736dc0e_0_20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02d736dc0e_0_20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02d736dc0e_0_202"/>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sldNum" idx="12"/>
          </p:nvPr>
        </p:nvSpPr>
        <p:spPr>
          <a:xfrm>
            <a:off x="7778044" y="6571855"/>
            <a:ext cx="2127956" cy="24099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102d736dc0e_0_192"/>
          <p:cNvSpPr/>
          <p:nvPr/>
        </p:nvSpPr>
        <p:spPr>
          <a:xfrm>
            <a:off x="6951600" y="0"/>
            <a:ext cx="2954400" cy="68580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pic>
        <p:nvPicPr>
          <p:cNvPr id="77" name="Google Shape;77;g102d736dc0e_0_192"/>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78" name="Google Shape;78;g102d736dc0e_0_192"/>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79" name="Google Shape;79;g102d736dc0e_0_192"/>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80" name="Google Shape;80;g102d736dc0e_0_192"/>
          <p:cNvSpPr/>
          <p:nvPr/>
        </p:nvSpPr>
        <p:spPr>
          <a:xfrm>
            <a:off x="714475" y="2710650"/>
            <a:ext cx="4864200" cy="160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従業員様向け</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HRBrain操作マニュアル</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1700" b="0" i="0" u="none" strike="noStrike" cap="none">
                <a:solidFill>
                  <a:schemeClr val="dk1"/>
                </a:solidFill>
                <a:latin typeface="Arial"/>
                <a:ea typeface="Arial"/>
                <a:cs typeface="Arial"/>
                <a:sym typeface="Arial"/>
              </a:rPr>
              <a:t>〜アンケート ver.〜</a:t>
            </a:r>
            <a:r>
              <a:rPr lang="ja-JP"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04135e65ba_0_1"/>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g104135e65ba_0_1"/>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rgbClr val="FFFFFF"/>
                </a:solidFill>
                <a:latin typeface="Arial"/>
                <a:ea typeface="Arial"/>
                <a:cs typeface="Arial"/>
                <a:sym typeface="Arial"/>
              </a:rPr>
              <a:t>アンケート回答依頼メール</a:t>
            </a:r>
            <a:endParaRPr sz="1400" b="0" i="0" u="none" strike="noStrike" cap="none">
              <a:solidFill>
                <a:srgbClr val="000000"/>
              </a:solidFill>
              <a:latin typeface="Arial"/>
              <a:ea typeface="Arial"/>
              <a:cs typeface="Arial"/>
              <a:sym typeface="Arial"/>
            </a:endParaRPr>
          </a:p>
        </p:txBody>
      </p:sp>
      <p:pic>
        <p:nvPicPr>
          <p:cNvPr id="209" name="Google Shape;209;g104135e65ba_0_1"/>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10" name="Google Shape;210;g104135e65ba_0_1"/>
          <p:cNvSpPr txBox="1"/>
          <p:nvPr/>
        </p:nvSpPr>
        <p:spPr>
          <a:xfrm>
            <a:off x="0" y="893298"/>
            <a:ext cx="9906000" cy="806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アンケートが配布されるとHRBrainから回答依頼のメールが配信されます。</a:t>
            </a: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件名：【アンケート名の回答をお願いします】</a:t>
            </a: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ja-JP" sz="1500" b="1" i="0" u="none" strike="noStrike" cap="none">
                <a:solidFill>
                  <a:srgbClr val="000000"/>
                </a:solidFill>
                <a:latin typeface="Arial"/>
                <a:ea typeface="Arial"/>
                <a:cs typeface="Arial"/>
                <a:sym typeface="Arial"/>
              </a:rPr>
              <a:t>※HRBrainにメールアドレスのご登録がある場合のみ</a:t>
            </a:r>
            <a:endParaRPr sz="1500" b="1" i="0" u="none" strike="noStrike" cap="none">
              <a:solidFill>
                <a:srgbClr val="000000"/>
              </a:solidFill>
              <a:latin typeface="Arial"/>
              <a:ea typeface="Arial"/>
              <a:cs typeface="Arial"/>
              <a:sym typeface="Arial"/>
            </a:endParaRPr>
          </a:p>
        </p:txBody>
      </p:sp>
      <p:sp>
        <p:nvSpPr>
          <p:cNvPr id="211" name="Google Shape;211;g104135e65ba_0_1"/>
          <p:cNvSpPr txBox="1"/>
          <p:nvPr/>
        </p:nvSpPr>
        <p:spPr>
          <a:xfrm>
            <a:off x="9250" y="5839225"/>
            <a:ext cx="9906000" cy="2568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000000"/>
              </a:buClr>
              <a:buSzPts val="1800"/>
              <a:buFont typeface="Arial"/>
              <a:buNone/>
            </a:pPr>
            <a:r>
              <a:rPr lang="ja-JP" sz="1300" b="0" i="0" u="none" strike="noStrike" cap="none">
                <a:solidFill>
                  <a:srgbClr val="000000"/>
                </a:solidFill>
                <a:latin typeface="Arial"/>
                <a:ea typeface="Arial"/>
                <a:cs typeface="Arial"/>
                <a:sym typeface="Arial"/>
              </a:rPr>
              <a:t>メールに記載のURLをクリックするとアンケート回答画面へ遷移します。</a:t>
            </a:r>
            <a:endParaRPr sz="1000" b="0" i="0" u="none" strike="noStrike" cap="none">
              <a:solidFill>
                <a:srgbClr val="000000"/>
              </a:solidFill>
              <a:latin typeface="Arial"/>
              <a:ea typeface="Arial"/>
              <a:cs typeface="Arial"/>
              <a:sym typeface="Arial"/>
            </a:endParaRPr>
          </a:p>
        </p:txBody>
      </p:sp>
      <p:pic>
        <p:nvPicPr>
          <p:cNvPr id="212" name="Google Shape;212;g104135e65ba_0_1"/>
          <p:cNvPicPr preferRelativeResize="0"/>
          <p:nvPr/>
        </p:nvPicPr>
        <p:blipFill rotWithShape="1">
          <a:blip r:embed="rId4">
            <a:alphaModFix/>
          </a:blip>
          <a:srcRect/>
          <a:stretch/>
        </p:blipFill>
        <p:spPr>
          <a:xfrm>
            <a:off x="645700" y="1762001"/>
            <a:ext cx="8633101" cy="3902925"/>
          </a:xfrm>
          <a:prstGeom prst="rect">
            <a:avLst/>
          </a:prstGeom>
          <a:noFill/>
          <a:ln w="9525" cap="flat" cmpd="sng">
            <a:solidFill>
              <a:srgbClr val="A5A5A5"/>
            </a:solidFill>
            <a:prstDash val="solid"/>
            <a:round/>
            <a:headEnd type="none" w="sm" len="sm"/>
            <a:tailEnd type="none" w="sm" len="sm"/>
          </a:ln>
        </p:spPr>
      </p:pic>
      <p:sp>
        <p:nvSpPr>
          <p:cNvPr id="213" name="Google Shape;213;g104135e65ba_0_1"/>
          <p:cNvSpPr/>
          <p:nvPr/>
        </p:nvSpPr>
        <p:spPr>
          <a:xfrm>
            <a:off x="6764775" y="4584425"/>
            <a:ext cx="2940900" cy="698400"/>
          </a:xfrm>
          <a:prstGeom prst="wedgeRectCallout">
            <a:avLst>
              <a:gd name="adj1" fmla="val -26151"/>
              <a:gd name="adj2" fmla="val -110173"/>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072569ef09_0_2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1072569ef09_0_2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rgbClr val="FFFFFF"/>
                </a:solidFill>
                <a:latin typeface="Arial"/>
                <a:ea typeface="Arial"/>
                <a:cs typeface="Arial"/>
                <a:sym typeface="Arial"/>
              </a:rPr>
              <a:t>アンケート一覧</a:t>
            </a:r>
            <a:endParaRPr sz="1400" b="0" i="0" u="none" strike="noStrike" cap="none">
              <a:solidFill>
                <a:srgbClr val="000000"/>
              </a:solidFill>
              <a:latin typeface="Arial"/>
              <a:ea typeface="Arial"/>
              <a:cs typeface="Arial"/>
              <a:sym typeface="Arial"/>
            </a:endParaRPr>
          </a:p>
        </p:txBody>
      </p:sp>
      <p:pic>
        <p:nvPicPr>
          <p:cNvPr id="221" name="Google Shape;221;g1072569ef09_0_2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22" name="Google Shape;222;g1072569ef09_0_20"/>
          <p:cNvSpPr txBox="1"/>
          <p:nvPr/>
        </p:nvSpPr>
        <p:spPr>
          <a:xfrm>
            <a:off x="0" y="893298"/>
            <a:ext cx="9906000" cy="806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ご自身に配布されているアンケートが表示されています。</a:t>
            </a:r>
            <a:endParaRPr sz="1500" b="1" i="0" u="none" strike="noStrike" cap="none">
              <a:solidFill>
                <a:srgbClr val="000000"/>
              </a:solidFill>
              <a:latin typeface="Arial"/>
              <a:ea typeface="Arial"/>
              <a:cs typeface="Arial"/>
              <a:sym typeface="Arial"/>
            </a:endParaRPr>
          </a:p>
        </p:txBody>
      </p:sp>
      <p:sp>
        <p:nvSpPr>
          <p:cNvPr id="223" name="Google Shape;223;g1072569ef09_0_20"/>
          <p:cNvSpPr/>
          <p:nvPr/>
        </p:nvSpPr>
        <p:spPr>
          <a:xfrm>
            <a:off x="1137225" y="1200600"/>
            <a:ext cx="7560900" cy="9021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4" name="Google Shape;224;g1072569ef09_0_20"/>
          <p:cNvSpPr txBox="1"/>
          <p:nvPr/>
        </p:nvSpPr>
        <p:spPr>
          <a:xfrm>
            <a:off x="1586800" y="1282200"/>
            <a:ext cx="6750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①［アンケートを表示する条件］にて［回答受付中］の条件で絞り込みます。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a:t>
            </a:r>
            <a:r>
              <a:rPr lang="ja-JP" sz="1000" b="0" i="0" u="none" strike="noStrike" cap="none">
                <a:solidFill>
                  <a:srgbClr val="000000"/>
                </a:solidFill>
                <a:latin typeface="Arial"/>
                <a:ea typeface="Arial"/>
                <a:cs typeface="Arial"/>
                <a:sym typeface="Arial"/>
              </a:rPr>
              <a:t>※デフォルトは［回答受付中］で絞り込みがかかっています。</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②回答したいアンケート名の下［回答する］からアンケートの回答を開始します。</a:t>
            </a:r>
            <a:endParaRPr sz="1400" b="0" i="0" u="none" strike="noStrike" cap="none">
              <a:solidFill>
                <a:srgbClr val="000000"/>
              </a:solidFill>
              <a:latin typeface="Arial"/>
              <a:ea typeface="Arial"/>
              <a:cs typeface="Arial"/>
              <a:sym typeface="Arial"/>
            </a:endParaRPr>
          </a:p>
        </p:txBody>
      </p:sp>
      <p:pic>
        <p:nvPicPr>
          <p:cNvPr id="225" name="Google Shape;225;g1072569ef09_0_20"/>
          <p:cNvPicPr preferRelativeResize="0"/>
          <p:nvPr/>
        </p:nvPicPr>
        <p:blipFill rotWithShape="1">
          <a:blip r:embed="rId4">
            <a:alphaModFix/>
          </a:blip>
          <a:srcRect/>
          <a:stretch/>
        </p:blipFill>
        <p:spPr>
          <a:xfrm>
            <a:off x="241025" y="2364100"/>
            <a:ext cx="9353302" cy="2852225"/>
          </a:xfrm>
          <a:prstGeom prst="rect">
            <a:avLst/>
          </a:prstGeom>
          <a:noFill/>
          <a:ln w="9525" cap="flat" cmpd="sng">
            <a:solidFill>
              <a:srgbClr val="A5A5A5"/>
            </a:solidFill>
            <a:prstDash val="solid"/>
            <a:round/>
            <a:headEnd type="none" w="sm" len="sm"/>
            <a:tailEnd type="none" w="sm" len="sm"/>
          </a:ln>
        </p:spPr>
      </p:pic>
      <p:sp>
        <p:nvSpPr>
          <p:cNvPr id="226" name="Google Shape;226;g1072569ef09_0_20"/>
          <p:cNvSpPr/>
          <p:nvPr/>
        </p:nvSpPr>
        <p:spPr>
          <a:xfrm>
            <a:off x="6764775" y="5054100"/>
            <a:ext cx="2940900" cy="698400"/>
          </a:xfrm>
          <a:prstGeom prst="wedgeRectCallout">
            <a:avLst>
              <a:gd name="adj1" fmla="val -26151"/>
              <a:gd name="adj2" fmla="val -110173"/>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キャプチャを差し替える</a:t>
            </a:r>
            <a:endParaRPr sz="1400" b="1" i="0" u="none" strike="noStrike" cap="none">
              <a:solidFill>
                <a:srgbClr val="000000"/>
              </a:solidFill>
              <a:latin typeface="Arial"/>
              <a:ea typeface="Arial"/>
              <a:cs typeface="Arial"/>
              <a:sym typeface="Arial"/>
            </a:endParaRPr>
          </a:p>
        </p:txBody>
      </p:sp>
      <p:sp>
        <p:nvSpPr>
          <p:cNvPr id="227" name="Google Shape;227;g1072569ef09_0_20"/>
          <p:cNvSpPr/>
          <p:nvPr/>
        </p:nvSpPr>
        <p:spPr>
          <a:xfrm>
            <a:off x="241025" y="3545500"/>
            <a:ext cx="2292000" cy="738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8" name="Google Shape;228;g1072569ef09_0_20"/>
          <p:cNvSpPr/>
          <p:nvPr/>
        </p:nvSpPr>
        <p:spPr>
          <a:xfrm>
            <a:off x="402250" y="3980650"/>
            <a:ext cx="515700" cy="211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9" name="Google Shape;229;g1072569ef09_0_20"/>
          <p:cNvSpPr txBox="1"/>
          <p:nvPr/>
        </p:nvSpPr>
        <p:spPr>
          <a:xfrm>
            <a:off x="60975" y="31761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230" name="Google Shape;230;g1072569ef09_0_20"/>
          <p:cNvSpPr txBox="1"/>
          <p:nvPr/>
        </p:nvSpPr>
        <p:spPr>
          <a:xfrm>
            <a:off x="917950" y="39018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72569ef09_0_62"/>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1072569ef09_0_62"/>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rgbClr val="FFFFFF"/>
                </a:solidFill>
                <a:latin typeface="Arial"/>
                <a:ea typeface="Arial"/>
                <a:cs typeface="Arial"/>
                <a:sym typeface="Arial"/>
              </a:rPr>
              <a:t>アンケートの回答</a:t>
            </a:r>
            <a:endParaRPr sz="1400" b="0" i="0" u="none" strike="noStrike" cap="none">
              <a:solidFill>
                <a:srgbClr val="000000"/>
              </a:solidFill>
              <a:latin typeface="Arial"/>
              <a:ea typeface="Arial"/>
              <a:cs typeface="Arial"/>
              <a:sym typeface="Arial"/>
            </a:endParaRPr>
          </a:p>
        </p:txBody>
      </p:sp>
      <p:pic>
        <p:nvPicPr>
          <p:cNvPr id="238" name="Google Shape;238;g1072569ef09_0_62"/>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39" name="Google Shape;239;g1072569ef09_0_62"/>
          <p:cNvSpPr/>
          <p:nvPr/>
        </p:nvSpPr>
        <p:spPr>
          <a:xfrm>
            <a:off x="1434675" y="1143400"/>
            <a:ext cx="7452000" cy="8307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0" name="Google Shape;240;g1072569ef09_0_62"/>
          <p:cNvSpPr txBox="1"/>
          <p:nvPr/>
        </p:nvSpPr>
        <p:spPr>
          <a:xfrm>
            <a:off x="1700025" y="1189300"/>
            <a:ext cx="6797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①画面に従いアンケートの回答を行います。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②［下書き保存］：回答内容を途中で保存することが可能です。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③［回答を確認して完了］：すべての設問への回答が完了後、押下します。</a:t>
            </a:r>
            <a:endParaRPr sz="1400" b="0" i="0" u="none" strike="noStrike" cap="none">
              <a:solidFill>
                <a:srgbClr val="000000"/>
              </a:solidFill>
              <a:latin typeface="Arial"/>
              <a:ea typeface="Arial"/>
              <a:cs typeface="Arial"/>
              <a:sym typeface="Arial"/>
            </a:endParaRPr>
          </a:p>
        </p:txBody>
      </p:sp>
      <p:pic>
        <p:nvPicPr>
          <p:cNvPr id="241" name="Google Shape;241;g1072569ef09_0_62"/>
          <p:cNvPicPr preferRelativeResize="0"/>
          <p:nvPr/>
        </p:nvPicPr>
        <p:blipFill rotWithShape="1">
          <a:blip r:embed="rId4">
            <a:alphaModFix/>
          </a:blip>
          <a:srcRect/>
          <a:stretch/>
        </p:blipFill>
        <p:spPr>
          <a:xfrm>
            <a:off x="1210175" y="2012825"/>
            <a:ext cx="7676499" cy="4187174"/>
          </a:xfrm>
          <a:prstGeom prst="rect">
            <a:avLst/>
          </a:prstGeom>
          <a:noFill/>
          <a:ln w="9525" cap="flat" cmpd="sng">
            <a:solidFill>
              <a:srgbClr val="A5A5A5"/>
            </a:solidFill>
            <a:prstDash val="solid"/>
            <a:round/>
            <a:headEnd type="none" w="sm" len="sm"/>
            <a:tailEnd type="none" w="sm" len="sm"/>
          </a:ln>
        </p:spPr>
      </p:pic>
      <p:sp>
        <p:nvSpPr>
          <p:cNvPr id="242" name="Google Shape;242;g1072569ef09_0_62"/>
          <p:cNvSpPr txBox="1"/>
          <p:nvPr/>
        </p:nvSpPr>
        <p:spPr>
          <a:xfrm>
            <a:off x="9250" y="868248"/>
            <a:ext cx="9906000" cy="319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アンケートの目的や設問文をよく読み回答してください。</a:t>
            </a:r>
            <a:endParaRPr sz="1800" b="1" i="0" u="none" strike="noStrike" cap="none">
              <a:solidFill>
                <a:srgbClr val="000000"/>
              </a:solidFill>
              <a:latin typeface="Arial"/>
              <a:ea typeface="Arial"/>
              <a:cs typeface="Arial"/>
              <a:sym typeface="Arial"/>
            </a:endParaRPr>
          </a:p>
        </p:txBody>
      </p:sp>
      <p:sp>
        <p:nvSpPr>
          <p:cNvPr id="243" name="Google Shape;243;g1072569ef09_0_62"/>
          <p:cNvSpPr/>
          <p:nvPr/>
        </p:nvSpPr>
        <p:spPr>
          <a:xfrm>
            <a:off x="1290825" y="3666100"/>
            <a:ext cx="7526700" cy="1658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4" name="Google Shape;244;g1072569ef09_0_62"/>
          <p:cNvSpPr/>
          <p:nvPr/>
        </p:nvSpPr>
        <p:spPr>
          <a:xfrm>
            <a:off x="7286725" y="5940075"/>
            <a:ext cx="745200" cy="211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5" name="Google Shape;245;g1072569ef09_0_62"/>
          <p:cNvSpPr/>
          <p:nvPr/>
        </p:nvSpPr>
        <p:spPr>
          <a:xfrm>
            <a:off x="8085675" y="5940075"/>
            <a:ext cx="745200" cy="211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6" name="Google Shape;246;g1072569ef09_0_62"/>
          <p:cNvSpPr txBox="1"/>
          <p:nvPr/>
        </p:nvSpPr>
        <p:spPr>
          <a:xfrm>
            <a:off x="875325" y="36660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247" name="Google Shape;247;g1072569ef09_0_62"/>
          <p:cNvSpPr txBox="1"/>
          <p:nvPr/>
        </p:nvSpPr>
        <p:spPr>
          <a:xfrm>
            <a:off x="7179650" y="5570773"/>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800" b="0" i="0" u="none" strike="noStrike" cap="none">
              <a:solidFill>
                <a:srgbClr val="FF0000"/>
              </a:solidFill>
              <a:latin typeface="Arial"/>
              <a:ea typeface="Arial"/>
              <a:cs typeface="Arial"/>
              <a:sym typeface="Arial"/>
            </a:endParaRPr>
          </a:p>
        </p:txBody>
      </p:sp>
      <p:sp>
        <p:nvSpPr>
          <p:cNvPr id="248" name="Google Shape;248;g1072569ef09_0_62"/>
          <p:cNvSpPr txBox="1"/>
          <p:nvPr/>
        </p:nvSpPr>
        <p:spPr>
          <a:xfrm>
            <a:off x="8031925" y="5570773"/>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③</a:t>
            </a:r>
            <a:endParaRPr sz="1800" b="0" i="0" u="none" strike="noStrike" cap="none">
              <a:solidFill>
                <a:srgbClr val="FF0000"/>
              </a:solidFill>
              <a:latin typeface="Arial"/>
              <a:ea typeface="Arial"/>
              <a:cs typeface="Arial"/>
              <a:sym typeface="Arial"/>
            </a:endParaRPr>
          </a:p>
        </p:txBody>
      </p:sp>
      <p:sp>
        <p:nvSpPr>
          <p:cNvPr id="249" name="Google Shape;249;g1072569ef09_0_62"/>
          <p:cNvSpPr/>
          <p:nvPr/>
        </p:nvSpPr>
        <p:spPr>
          <a:xfrm>
            <a:off x="6914825" y="2372475"/>
            <a:ext cx="2940900" cy="698400"/>
          </a:xfrm>
          <a:prstGeom prst="wedgeRectCallout">
            <a:avLst>
              <a:gd name="adj1" fmla="val -43229"/>
              <a:gd name="adj2" fmla="val 11075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0b91b0793d_0_213"/>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g10b91b0793d_0_213"/>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rgbClr val="FFFFFF"/>
                </a:solidFill>
                <a:latin typeface="Arial"/>
                <a:ea typeface="Arial"/>
                <a:cs typeface="Arial"/>
                <a:sym typeface="Arial"/>
              </a:rPr>
              <a:t>アンケートの回答確認</a:t>
            </a:r>
            <a:endParaRPr sz="1400" b="0" i="0" u="none" strike="noStrike" cap="none">
              <a:solidFill>
                <a:srgbClr val="000000"/>
              </a:solidFill>
              <a:latin typeface="Arial"/>
              <a:ea typeface="Arial"/>
              <a:cs typeface="Arial"/>
              <a:sym typeface="Arial"/>
            </a:endParaRPr>
          </a:p>
        </p:txBody>
      </p:sp>
      <p:pic>
        <p:nvPicPr>
          <p:cNvPr id="257" name="Google Shape;257;g10b91b0793d_0_213"/>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58" name="Google Shape;258;g10b91b0793d_0_213"/>
          <p:cNvSpPr/>
          <p:nvPr/>
        </p:nvSpPr>
        <p:spPr>
          <a:xfrm>
            <a:off x="1417050" y="1310975"/>
            <a:ext cx="7071900" cy="6135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9" name="Google Shape;259;g10b91b0793d_0_213"/>
          <p:cNvSpPr txBox="1"/>
          <p:nvPr/>
        </p:nvSpPr>
        <p:spPr>
          <a:xfrm>
            <a:off x="1602950" y="1463813"/>
            <a:ext cx="679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①回答内容に誤りがないかを確認し、［回答完了］ボタンを押下します。</a:t>
            </a:r>
            <a:endParaRPr sz="1400" b="0" i="0" u="none" strike="noStrike" cap="none">
              <a:solidFill>
                <a:srgbClr val="000000"/>
              </a:solidFill>
              <a:latin typeface="Arial"/>
              <a:ea typeface="Arial"/>
              <a:cs typeface="Arial"/>
              <a:sym typeface="Arial"/>
            </a:endParaRPr>
          </a:p>
        </p:txBody>
      </p:sp>
      <p:sp>
        <p:nvSpPr>
          <p:cNvPr id="260" name="Google Shape;260;g10b91b0793d_0_213"/>
          <p:cNvSpPr txBox="1"/>
          <p:nvPr/>
        </p:nvSpPr>
        <p:spPr>
          <a:xfrm>
            <a:off x="9250" y="868248"/>
            <a:ext cx="9906000" cy="319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［回答を確認して完了］ボタンを押下すると、回答内容の確認画面へ遷移します。</a:t>
            </a:r>
            <a:endParaRPr sz="1800" b="1" i="0" u="none" strike="noStrike" cap="none">
              <a:solidFill>
                <a:srgbClr val="000000"/>
              </a:solidFill>
              <a:latin typeface="Arial"/>
              <a:ea typeface="Arial"/>
              <a:cs typeface="Arial"/>
              <a:sym typeface="Arial"/>
            </a:endParaRPr>
          </a:p>
        </p:txBody>
      </p:sp>
      <p:pic>
        <p:nvPicPr>
          <p:cNvPr id="261" name="Google Shape;261;g10b91b0793d_0_213"/>
          <p:cNvPicPr preferRelativeResize="0"/>
          <p:nvPr/>
        </p:nvPicPr>
        <p:blipFill rotWithShape="1">
          <a:blip r:embed="rId4">
            <a:alphaModFix/>
          </a:blip>
          <a:srcRect/>
          <a:stretch/>
        </p:blipFill>
        <p:spPr>
          <a:xfrm>
            <a:off x="1132424" y="2092650"/>
            <a:ext cx="7641163" cy="4151424"/>
          </a:xfrm>
          <a:prstGeom prst="rect">
            <a:avLst/>
          </a:prstGeom>
          <a:noFill/>
          <a:ln w="9525" cap="flat" cmpd="sng">
            <a:solidFill>
              <a:srgbClr val="A5A5A5"/>
            </a:solidFill>
            <a:prstDash val="solid"/>
            <a:round/>
            <a:headEnd type="none" w="sm" len="sm"/>
            <a:tailEnd type="none" w="sm" len="sm"/>
          </a:ln>
        </p:spPr>
      </p:pic>
      <p:sp>
        <p:nvSpPr>
          <p:cNvPr id="262" name="Google Shape;262;g10b91b0793d_0_213"/>
          <p:cNvSpPr/>
          <p:nvPr/>
        </p:nvSpPr>
        <p:spPr>
          <a:xfrm>
            <a:off x="7931050" y="5966550"/>
            <a:ext cx="745200" cy="203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3" name="Google Shape;263;g10b91b0793d_0_213"/>
          <p:cNvSpPr txBox="1"/>
          <p:nvPr/>
        </p:nvSpPr>
        <p:spPr>
          <a:xfrm>
            <a:off x="7515550" y="580034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264" name="Google Shape;264;g10b91b0793d_0_213"/>
          <p:cNvSpPr/>
          <p:nvPr/>
        </p:nvSpPr>
        <p:spPr>
          <a:xfrm>
            <a:off x="6833200" y="2593125"/>
            <a:ext cx="2940900" cy="698400"/>
          </a:xfrm>
          <a:prstGeom prst="wedgeRectCallout">
            <a:avLst>
              <a:gd name="adj1" fmla="val -43229"/>
              <a:gd name="adj2" fmla="val 11075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sp>
        <p:nvSpPr>
          <p:cNvPr id="87" name="Google Shape;87;g105cc11db2c_0_29"/>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pic>
        <p:nvPicPr>
          <p:cNvPr id="89" name="Google Shape;89;g105cc11db2c_0_29"/>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90" name="Google Shape;90;g105cc11db2c_0_29"/>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【削除必須】</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
        <p:nvSpPr>
          <p:cNvPr id="91" name="Google Shape;91;g105cc11db2c_0_29"/>
          <p:cNvSpPr txBox="1"/>
          <p:nvPr/>
        </p:nvSpPr>
        <p:spPr>
          <a:xfrm>
            <a:off x="516750" y="830700"/>
            <a:ext cx="8872500" cy="588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■本資料の概要・目的</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・本資料はHRBrainをお使いいただく従業員の皆様にHRBrainの操作方法をお伝えするための資料です。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・HRBrain運用開始直前に行う従業員説明会の際のこちらの資料をご提示することを推奨しております。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■本資料の使い方</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①不要なスライドの削除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貴社のご運用上に不要なスライドについては削除してお使いください。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②黄色の吹き出し部分の修正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黄色の吹き出し部分はHRBrainからの修正アドバイスの箇所でございます。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吹き出し部分に記載されている内容の修正をお願いいたします。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（例）貴社HRBrainのキャプチャに張り替える、等</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③黄色の吹き出しを削除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吹き出し部分の修正が完了したら、吹き出しを削除お願いいたします。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④アジェンダの修正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本スライドの次にアジェンダ（目次）を記載するスライドを用意しております。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修正したマニュアルに合わせてご修正ください。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⑤従業員マニュアルリリース前の最終確認</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「チェックリスト」スライドにてリリース前の最終確認をお願いします。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05cc11db2c_0_29"/>
          <p:cNvSpPr/>
          <p:nvPr/>
        </p:nvSpPr>
        <p:spPr>
          <a:xfrm>
            <a:off x="6826000" y="4052325"/>
            <a:ext cx="2306400" cy="698400"/>
          </a:xfrm>
          <a:prstGeom prst="wedgeRectCallout">
            <a:avLst>
              <a:gd name="adj1" fmla="val -40793"/>
              <a:gd name="adj2" fmla="val 7539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サンプル</a:t>
            </a:r>
            <a:endParaRPr sz="1400" b="1" i="0" u="none" strike="noStrike" cap="none">
              <a:solidFill>
                <a:srgbClr val="000000"/>
              </a:solidFill>
              <a:latin typeface="Arial"/>
              <a:ea typeface="Arial"/>
              <a:cs typeface="Arial"/>
              <a:sym typeface="Arial"/>
            </a:endParaRPr>
          </a:p>
        </p:txBody>
      </p:sp>
      <p:sp>
        <p:nvSpPr>
          <p:cNvPr id="93" name="Google Shape;93;g105cc11db2c_0_29"/>
          <p:cNvSpPr/>
          <p:nvPr/>
        </p:nvSpPr>
        <p:spPr>
          <a:xfrm>
            <a:off x="25394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初期設定</a:t>
            </a:r>
            <a:endParaRPr sz="1400" b="1" i="0" u="none" strike="noStrike" cap="none">
              <a:solidFill>
                <a:srgbClr val="000000"/>
              </a:solidFill>
              <a:latin typeface="Arial"/>
              <a:ea typeface="Arial"/>
              <a:cs typeface="Arial"/>
              <a:sym typeface="Arial"/>
            </a:endParaRPr>
          </a:p>
        </p:txBody>
      </p:sp>
      <p:sp>
        <p:nvSpPr>
          <p:cNvPr id="94" name="Google Shape;94;g105cc11db2c_0_29"/>
          <p:cNvSpPr/>
          <p:nvPr/>
        </p:nvSpPr>
        <p:spPr>
          <a:xfrm>
            <a:off x="420630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従業員向け</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説明会</a:t>
            </a:r>
            <a:endParaRPr sz="1400" b="1" i="0" u="none" strike="noStrike" cap="none">
              <a:solidFill>
                <a:srgbClr val="FF0000"/>
              </a:solidFill>
              <a:latin typeface="Arial"/>
              <a:ea typeface="Arial"/>
              <a:cs typeface="Arial"/>
              <a:sym typeface="Arial"/>
            </a:endParaRPr>
          </a:p>
        </p:txBody>
      </p:sp>
      <p:sp>
        <p:nvSpPr>
          <p:cNvPr id="95" name="Google Shape;95;g105cc11db2c_0_29"/>
          <p:cNvSpPr/>
          <p:nvPr/>
        </p:nvSpPr>
        <p:spPr>
          <a:xfrm>
            <a:off x="58731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運用開始</a:t>
            </a:r>
            <a:endParaRPr sz="1400" b="1" i="0" u="none" strike="noStrike" cap="none">
              <a:solidFill>
                <a:srgbClr val="000000"/>
              </a:solidFill>
              <a:latin typeface="Arial"/>
              <a:ea typeface="Arial"/>
              <a:cs typeface="Arial"/>
              <a:sym typeface="Arial"/>
            </a:endParaRPr>
          </a:p>
        </p:txBody>
      </p:sp>
      <p:sp>
        <p:nvSpPr>
          <p:cNvPr id="96" name="Google Shape;96;g105cc11db2c_0_29"/>
          <p:cNvSpPr txBox="1"/>
          <p:nvPr/>
        </p:nvSpPr>
        <p:spPr>
          <a:xfrm>
            <a:off x="3992850" y="2217075"/>
            <a:ext cx="1920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本資料を利用する</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sp>
        <p:nvSpPr>
          <p:cNvPr id="103" name="Google Shape;103;g102d736dc0e_0_298"/>
          <p:cNvSpPr/>
          <p:nvPr/>
        </p:nvSpPr>
        <p:spPr>
          <a:xfrm>
            <a:off x="344625" y="1183200"/>
            <a:ext cx="9162600" cy="56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02d736dc0e_0_29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pic>
        <p:nvPicPr>
          <p:cNvPr id="106" name="Google Shape;106;g102d736dc0e_0_29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07" name="Google Shape;107;g102d736dc0e_0_298"/>
          <p:cNvSpPr txBox="1"/>
          <p:nvPr/>
        </p:nvSpPr>
        <p:spPr>
          <a:xfrm>
            <a:off x="264200" y="843225"/>
            <a:ext cx="521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■削除必須のスライド</a:t>
            </a:r>
            <a:endParaRPr sz="1400" b="1" i="0" u="sng" strike="noStrike" cap="none">
              <a:solidFill>
                <a:srgbClr val="000000"/>
              </a:solidFill>
              <a:latin typeface="Calibri"/>
              <a:ea typeface="Calibri"/>
              <a:cs typeface="Calibri"/>
              <a:sym typeface="Calibri"/>
            </a:endParaRPr>
          </a:p>
        </p:txBody>
      </p:sp>
      <p:sp>
        <p:nvSpPr>
          <p:cNvPr id="108" name="Google Shape;108;g102d736dc0e_0_298"/>
          <p:cNvSpPr txBox="1"/>
          <p:nvPr/>
        </p:nvSpPr>
        <p:spPr>
          <a:xfrm>
            <a:off x="264200" y="1792975"/>
            <a:ext cx="7535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■黄色の吹き出しがあるスライド</a:t>
            </a:r>
            <a:r>
              <a:rPr lang="ja-JP" sz="1400" b="1" i="0" u="none" strike="noStrike" cap="none">
                <a:solidFill>
                  <a:srgbClr val="000000"/>
                </a:solidFill>
                <a:latin typeface="Calibri"/>
                <a:ea typeface="Calibri"/>
                <a:cs typeface="Calibri"/>
                <a:sym typeface="Calibri"/>
              </a:rPr>
              <a:t>　</a:t>
            </a:r>
            <a:r>
              <a:rPr lang="ja-JP" sz="1400" b="1" i="0" u="none" strike="noStrike" cap="none">
                <a:solidFill>
                  <a:srgbClr val="FF0000"/>
                </a:solidFill>
                <a:latin typeface="Calibri"/>
                <a:ea typeface="Calibri"/>
                <a:cs typeface="Calibri"/>
                <a:sym typeface="Calibri"/>
              </a:rPr>
              <a:t>※吹き出しの削除のお忘れにご注意ください。</a:t>
            </a:r>
            <a:endParaRPr sz="1400" b="1" i="0" u="none" strike="noStrike" cap="none">
              <a:solidFill>
                <a:srgbClr val="FF0000"/>
              </a:solidFill>
              <a:latin typeface="Calibri"/>
              <a:ea typeface="Calibri"/>
              <a:cs typeface="Calibri"/>
              <a:sym typeface="Calibri"/>
            </a:endParaRPr>
          </a:p>
        </p:txBody>
      </p:sp>
      <p:sp>
        <p:nvSpPr>
          <p:cNvPr id="109" name="Google Shape;109;g102d736dc0e_0_298"/>
          <p:cNvSpPr txBox="1"/>
          <p:nvPr/>
        </p:nvSpPr>
        <p:spPr>
          <a:xfrm>
            <a:off x="1868275" y="1157950"/>
            <a:ext cx="640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・本資料の使い方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sp>
        <p:nvSpPr>
          <p:cNvPr id="110" name="Google Shape;110;g102d736dc0e_0_298"/>
          <p:cNvSpPr/>
          <p:nvPr/>
        </p:nvSpPr>
        <p:spPr>
          <a:xfrm>
            <a:off x="344625" y="2186500"/>
            <a:ext cx="9162600" cy="61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02d736dc0e_0_298"/>
          <p:cNvSpPr txBox="1"/>
          <p:nvPr/>
        </p:nvSpPr>
        <p:spPr>
          <a:xfrm>
            <a:off x="1868275" y="2204600"/>
            <a:ext cx="640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・2回目以降のログイン方法</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・サービス画面</a:t>
            </a:r>
            <a:endParaRPr sz="1400" b="0" i="0" u="none" strike="noStrike" cap="none">
              <a:solidFill>
                <a:srgbClr val="000000"/>
              </a:solidFill>
              <a:latin typeface="Arial"/>
              <a:ea typeface="Arial"/>
              <a:cs typeface="Arial"/>
              <a:sym typeface="Arial"/>
            </a:endParaRPr>
          </a:p>
        </p:txBody>
      </p:sp>
      <p:sp>
        <p:nvSpPr>
          <p:cNvPr id="112" name="Google Shape;112;g102d736dc0e_0_298"/>
          <p:cNvSpPr/>
          <p:nvPr/>
        </p:nvSpPr>
        <p:spPr>
          <a:xfrm>
            <a:off x="425050" y="22506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13" name="Google Shape;113;g102d736dc0e_0_298"/>
          <p:cNvSpPr/>
          <p:nvPr/>
        </p:nvSpPr>
        <p:spPr>
          <a:xfrm>
            <a:off x="425050" y="1230250"/>
            <a:ext cx="1378500" cy="4710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
        <p:nvSpPr>
          <p:cNvPr id="114" name="Google Shape;114;g102d736dc0e_0_298"/>
          <p:cNvSpPr/>
          <p:nvPr/>
        </p:nvSpPr>
        <p:spPr>
          <a:xfrm>
            <a:off x="344625" y="2905875"/>
            <a:ext cx="9162600" cy="187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102d736dc0e_0_298"/>
          <p:cNvSpPr txBox="1"/>
          <p:nvPr/>
        </p:nvSpPr>
        <p:spPr>
          <a:xfrm>
            <a:off x="1713600" y="3023725"/>
            <a:ext cx="6192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ja-JP" sz="1900" b="0" i="0" u="none" strike="noStrike" cap="none">
                <a:solidFill>
                  <a:srgbClr val="000000"/>
                </a:solidFill>
                <a:latin typeface="Calibri"/>
                <a:ea typeface="Calibri"/>
                <a:cs typeface="Calibri"/>
                <a:sym typeface="Calibri"/>
              </a:rPr>
              <a:t>【アンケート】</a:t>
            </a:r>
            <a:endParaRPr sz="1900" b="0" i="0" u="none" strike="noStrike" cap="none">
              <a:solidFill>
                <a:srgbClr val="000000"/>
              </a:solidFill>
              <a:latin typeface="Calibri"/>
              <a:ea typeface="Calibri"/>
              <a:cs typeface="Calibri"/>
              <a:sym typeface="Calibri"/>
            </a:endParaRPr>
          </a:p>
        </p:txBody>
      </p:sp>
      <p:sp>
        <p:nvSpPr>
          <p:cNvPr id="116" name="Google Shape;116;g102d736dc0e_0_298"/>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【削除必須】</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
        <p:nvSpPr>
          <p:cNvPr id="117" name="Google Shape;117;g102d736dc0e_0_298"/>
          <p:cNvSpPr txBox="1"/>
          <p:nvPr/>
        </p:nvSpPr>
        <p:spPr>
          <a:xfrm>
            <a:off x="3648625" y="3544750"/>
            <a:ext cx="3944100" cy="1462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400" b="0" i="0" u="none" strike="noStrike" cap="none">
                <a:solidFill>
                  <a:srgbClr val="000000"/>
                </a:solidFill>
                <a:latin typeface="Arial"/>
                <a:ea typeface="Arial"/>
                <a:cs typeface="Arial"/>
                <a:sym typeface="Arial"/>
              </a:rPr>
              <a:t>・アンケート回答依頼メール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400" b="0" i="0" u="none" strike="noStrike" cap="none">
                <a:solidFill>
                  <a:srgbClr val="000000"/>
                </a:solidFill>
                <a:latin typeface="Arial"/>
                <a:ea typeface="Arial"/>
                <a:cs typeface="Arial"/>
                <a:sym typeface="Arial"/>
              </a:rPr>
              <a:t>・アンケート一覧</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400" b="0" i="0" u="none" strike="noStrike" cap="none">
                <a:solidFill>
                  <a:srgbClr val="000000"/>
                </a:solidFill>
                <a:latin typeface="Arial"/>
                <a:ea typeface="Arial"/>
                <a:cs typeface="Arial"/>
                <a:sym typeface="Arial"/>
              </a:rPr>
              <a:t>・アンケートの回答</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400" b="0" i="0" u="none" strike="noStrike" cap="none">
                <a:solidFill>
                  <a:schemeClr val="dk1"/>
                </a:solidFill>
                <a:latin typeface="Arial"/>
                <a:ea typeface="Arial"/>
                <a:cs typeface="Arial"/>
                <a:sym typeface="Arial"/>
              </a:rPr>
              <a:t>・アンケートの回答確認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046701d34d_0_7"/>
          <p:cNvSpPr/>
          <p:nvPr/>
        </p:nvSpPr>
        <p:spPr>
          <a:xfrm>
            <a:off x="649950" y="1124101"/>
            <a:ext cx="8606100" cy="1374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046701d34d_0_7"/>
          <p:cNvSpPr/>
          <p:nvPr/>
        </p:nvSpPr>
        <p:spPr>
          <a:xfrm>
            <a:off x="649950" y="2586375"/>
            <a:ext cx="8600100" cy="1548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046701d34d_0_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g1046701d34d_0_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アジェンダ</a:t>
            </a:r>
            <a:endParaRPr sz="1400" b="0" i="0" u="none" strike="noStrike" cap="none">
              <a:solidFill>
                <a:srgbClr val="000000"/>
              </a:solidFill>
              <a:latin typeface="Arial"/>
              <a:ea typeface="Arial"/>
              <a:cs typeface="Arial"/>
              <a:sym typeface="Arial"/>
            </a:endParaRPr>
          </a:p>
        </p:txBody>
      </p:sp>
      <p:pic>
        <p:nvPicPr>
          <p:cNvPr id="127" name="Google Shape;127;g1046701d34d_0_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28" name="Google Shape;128;g1046701d34d_0_7"/>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29" name="Google Shape;129;g1046701d34d_0_7"/>
          <p:cNvSpPr txBox="1"/>
          <p:nvPr/>
        </p:nvSpPr>
        <p:spPr>
          <a:xfrm>
            <a:off x="3865200" y="1451288"/>
            <a:ext cx="2480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Arial"/>
                <a:ea typeface="Arial"/>
                <a:cs typeface="Arial"/>
                <a:sym typeface="Arial"/>
                <a:hlinkClick r:id="rId4" action="ppaction://hlinksldjump"/>
              </a:rPr>
              <a:t>初回のログイン方法</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a:t>
            </a:r>
            <a:r>
              <a:rPr lang="ja-JP" sz="1400" b="0" i="0" u="sng" strike="noStrike" cap="none">
                <a:solidFill>
                  <a:schemeClr val="hlink"/>
                </a:solidFill>
                <a:latin typeface="Arial"/>
                <a:ea typeface="Arial"/>
                <a:cs typeface="Arial"/>
                <a:sym typeface="Arial"/>
                <a:hlinkClick r:id="rId5" action="ppaction://hlinksldjump"/>
              </a:rPr>
              <a:t>2回目以降のログイン方法</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a:t>
            </a:r>
            <a:r>
              <a:rPr lang="ja-JP" sz="1400" b="0" i="0" u="sng" strike="noStrike" cap="none">
                <a:solidFill>
                  <a:schemeClr val="hlink"/>
                </a:solidFill>
                <a:latin typeface="Arial"/>
                <a:ea typeface="Arial"/>
                <a:cs typeface="Arial"/>
                <a:sym typeface="Arial"/>
                <a:hlinkClick r:id="rId6" action="ppaction://hlinksldjump"/>
              </a:rPr>
              <a:t>パスワードを忘れた場合</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a:t>
            </a:r>
            <a:r>
              <a:rPr lang="ja-JP" sz="1400" b="0" i="0" u="sng" strike="noStrike" cap="none">
                <a:solidFill>
                  <a:schemeClr val="hlink"/>
                </a:solidFill>
                <a:latin typeface="Arial"/>
                <a:ea typeface="Arial"/>
                <a:cs typeface="Arial"/>
                <a:sym typeface="Arial"/>
                <a:hlinkClick r:id="" action="ppaction://noaction"/>
              </a:rPr>
              <a:t>サービス画面</a:t>
            </a:r>
            <a:endParaRPr sz="1400" b="0" i="0" u="none" strike="noStrike" cap="none">
              <a:solidFill>
                <a:srgbClr val="000000"/>
              </a:solidFill>
              <a:latin typeface="Arial"/>
              <a:ea typeface="Arial"/>
              <a:cs typeface="Arial"/>
              <a:sym typeface="Arial"/>
            </a:endParaRPr>
          </a:p>
        </p:txBody>
      </p:sp>
      <p:sp>
        <p:nvSpPr>
          <p:cNvPr id="130" name="Google Shape;130;g1046701d34d_0_7"/>
          <p:cNvSpPr txBox="1"/>
          <p:nvPr/>
        </p:nvSpPr>
        <p:spPr>
          <a:xfrm>
            <a:off x="649950" y="2627650"/>
            <a:ext cx="8600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【アンケート】</a:t>
            </a:r>
            <a:endParaRPr sz="1400" b="0" i="0" u="none" strike="noStrike" cap="none">
              <a:solidFill>
                <a:srgbClr val="000000"/>
              </a:solidFill>
              <a:latin typeface="Calibri"/>
              <a:ea typeface="Calibri"/>
              <a:cs typeface="Calibri"/>
              <a:sym typeface="Calibri"/>
            </a:endParaRPr>
          </a:p>
        </p:txBody>
      </p:sp>
      <p:sp>
        <p:nvSpPr>
          <p:cNvPr id="131" name="Google Shape;131;g1046701d34d_0_7"/>
          <p:cNvSpPr txBox="1"/>
          <p:nvPr/>
        </p:nvSpPr>
        <p:spPr>
          <a:xfrm>
            <a:off x="3712650" y="1117988"/>
            <a:ext cx="2480700" cy="39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【全員共通】</a:t>
            </a:r>
            <a:endParaRPr sz="1800" b="1" i="0" u="none" strike="noStrike" cap="none">
              <a:solidFill>
                <a:srgbClr val="000000"/>
              </a:solidFill>
              <a:latin typeface="Arial"/>
              <a:ea typeface="Arial"/>
              <a:cs typeface="Arial"/>
              <a:sym typeface="Arial"/>
            </a:endParaRPr>
          </a:p>
        </p:txBody>
      </p:sp>
      <p:sp>
        <p:nvSpPr>
          <p:cNvPr id="132" name="Google Shape;132;g1046701d34d_0_7"/>
          <p:cNvSpPr txBox="1"/>
          <p:nvPr/>
        </p:nvSpPr>
        <p:spPr>
          <a:xfrm>
            <a:off x="3865200" y="2666500"/>
            <a:ext cx="2682600" cy="1754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1"/>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latin typeface="Calibri"/>
                <a:ea typeface="Calibri"/>
                <a:cs typeface="Calibri"/>
                <a:sym typeface="Calibri"/>
              </a:rPr>
              <a:t>・</a:t>
            </a:r>
            <a:r>
              <a:rPr lang="ja-JP" sz="1400" b="0" i="0" u="sng" strike="noStrike" cap="none">
                <a:solidFill>
                  <a:schemeClr val="hlink"/>
                </a:solidFill>
                <a:latin typeface="Arial"/>
                <a:ea typeface="Arial"/>
                <a:cs typeface="Arial"/>
                <a:sym typeface="Arial"/>
                <a:hlinkClick r:id="rId7" action="ppaction://hlinksldjump"/>
              </a:rPr>
              <a:t>アンケート回答依頼メール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latin typeface="Calibri"/>
                <a:ea typeface="Calibri"/>
                <a:cs typeface="Calibri"/>
                <a:sym typeface="Calibri"/>
              </a:rPr>
              <a:t>・</a:t>
            </a:r>
            <a:r>
              <a:rPr lang="ja-JP" sz="1400" b="0" i="0" u="sng" strike="noStrike" cap="none">
                <a:solidFill>
                  <a:schemeClr val="hlink"/>
                </a:solidFill>
                <a:latin typeface="Arial"/>
                <a:ea typeface="Arial"/>
                <a:cs typeface="Arial"/>
                <a:sym typeface="Arial"/>
                <a:hlinkClick r:id="rId8" action="ppaction://hlinksldjump"/>
              </a:rPr>
              <a:t>アンケート一覧</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latin typeface="Calibri"/>
                <a:ea typeface="Calibri"/>
                <a:cs typeface="Calibri"/>
                <a:sym typeface="Calibri"/>
              </a:rPr>
              <a:t>・</a:t>
            </a:r>
            <a:r>
              <a:rPr lang="ja-JP" sz="1400" b="0" i="0" u="sng" strike="noStrike" cap="none">
                <a:solidFill>
                  <a:schemeClr val="hlink"/>
                </a:solidFill>
                <a:latin typeface="Arial"/>
                <a:ea typeface="Arial"/>
                <a:cs typeface="Arial"/>
                <a:sym typeface="Arial"/>
                <a:hlinkClick r:id="rId9" action="ppaction://hlinksldjump"/>
              </a:rPr>
              <a:t>アンケートの回答</a:t>
            </a:r>
            <a:endParaRPr/>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latin typeface="Calibri"/>
                <a:ea typeface="Calibri"/>
                <a:cs typeface="Calibri"/>
                <a:sym typeface="Calibri"/>
              </a:rPr>
              <a:t>・</a:t>
            </a:r>
            <a:r>
              <a:rPr lang="ja-JP" sz="1400" b="0" i="0" u="sng" strike="noStrike" cap="none">
                <a:solidFill>
                  <a:schemeClr val="hlink"/>
                </a:solidFill>
                <a:latin typeface="Arial"/>
                <a:ea typeface="Arial"/>
                <a:cs typeface="Arial"/>
                <a:sym typeface="Arial"/>
                <a:hlinkClick r:id="rId10" action="ppaction://hlinksldjump"/>
              </a:rPr>
              <a:t>アンケートの回答確認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104149c8152_0_0"/>
          <p:cNvPicPr preferRelativeResize="0"/>
          <p:nvPr/>
        </p:nvPicPr>
        <p:blipFill rotWithShape="1">
          <a:blip r:embed="rId3">
            <a:alphaModFix/>
          </a:blip>
          <a:srcRect/>
          <a:stretch/>
        </p:blipFill>
        <p:spPr>
          <a:xfrm>
            <a:off x="518175" y="3566725"/>
            <a:ext cx="4567399" cy="2464950"/>
          </a:xfrm>
          <a:prstGeom prst="rect">
            <a:avLst/>
          </a:prstGeom>
          <a:noFill/>
          <a:ln w="9525" cap="flat" cmpd="sng">
            <a:solidFill>
              <a:srgbClr val="00A85F"/>
            </a:solidFill>
            <a:prstDash val="solid"/>
            <a:round/>
            <a:headEnd type="none" w="sm" len="sm"/>
            <a:tailEnd type="none" w="sm" len="sm"/>
          </a:ln>
        </p:spPr>
      </p:pic>
      <p:sp>
        <p:nvSpPr>
          <p:cNvPr id="139" name="Google Shape;139;g104149c8152_0_0"/>
          <p:cNvSpPr/>
          <p:nvPr/>
        </p:nvSpPr>
        <p:spPr>
          <a:xfrm>
            <a:off x="1438275" y="1390650"/>
            <a:ext cx="7020000" cy="1762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g104149c8152_0_0"/>
          <p:cNvSpPr txBox="1">
            <a:spLocks noGrp="1"/>
          </p:cNvSpPr>
          <p:nvPr>
            <p:ph type="subTitle" idx="4294967295"/>
          </p:nvPr>
        </p:nvSpPr>
        <p:spPr>
          <a:xfrm>
            <a:off x="1247513" y="904916"/>
            <a:ext cx="7429500" cy="411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任意のパスワードを設定し、HRBrainにログインをしてください</a:t>
            </a:r>
            <a:endParaRPr sz="1800" b="1" i="0" u="none" strike="noStrike" cap="none">
              <a:solidFill>
                <a:schemeClr val="dk1"/>
              </a:solidFill>
              <a:latin typeface="Arial"/>
              <a:ea typeface="Arial"/>
              <a:cs typeface="Arial"/>
              <a:sym typeface="Arial"/>
            </a:endParaRPr>
          </a:p>
        </p:txBody>
      </p:sp>
      <p:sp>
        <p:nvSpPr>
          <p:cNvPr id="141" name="Google Shape;141;g104149c8152_0_0"/>
          <p:cNvSpPr/>
          <p:nvPr/>
        </p:nvSpPr>
        <p:spPr>
          <a:xfrm>
            <a:off x="5318550" y="4492733"/>
            <a:ext cx="384000" cy="489900"/>
          </a:xfrm>
          <a:prstGeom prst="rightArrow">
            <a:avLst>
              <a:gd name="adj1" fmla="val 50000"/>
              <a:gd name="adj2" fmla="val 50000"/>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chemeClr val="lt1"/>
              </a:solidFill>
              <a:latin typeface="Arial"/>
              <a:ea typeface="Arial"/>
              <a:cs typeface="Arial"/>
              <a:sym typeface="Arial"/>
            </a:endParaRPr>
          </a:p>
        </p:txBody>
      </p:sp>
      <p:sp>
        <p:nvSpPr>
          <p:cNvPr id="142" name="Google Shape;142;g104149c8152_0_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g104149c8152_0_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初回のログイン方法</a:t>
            </a:r>
            <a:endParaRPr sz="1400" b="0" i="0" u="none" strike="noStrike" cap="none">
              <a:solidFill>
                <a:srgbClr val="000000"/>
              </a:solidFill>
              <a:latin typeface="Arial"/>
              <a:ea typeface="Arial"/>
              <a:cs typeface="Arial"/>
              <a:sym typeface="Arial"/>
            </a:endParaRPr>
          </a:p>
        </p:txBody>
      </p:sp>
      <p:pic>
        <p:nvPicPr>
          <p:cNvPr id="144" name="Google Shape;144;g104149c8152_0_0"/>
          <p:cNvPicPr preferRelativeResize="0"/>
          <p:nvPr/>
        </p:nvPicPr>
        <p:blipFill rotWithShape="1">
          <a:blip r:embed="rId4">
            <a:alphaModFix/>
          </a:blip>
          <a:srcRect/>
          <a:stretch/>
        </p:blipFill>
        <p:spPr>
          <a:xfrm>
            <a:off x="8085673" y="255680"/>
            <a:ext cx="1620000" cy="319437"/>
          </a:xfrm>
          <a:prstGeom prst="rect">
            <a:avLst/>
          </a:prstGeom>
          <a:noFill/>
          <a:ln>
            <a:noFill/>
          </a:ln>
        </p:spPr>
      </p:pic>
      <p:pic>
        <p:nvPicPr>
          <p:cNvPr id="145" name="Google Shape;145;g104149c8152_0_0"/>
          <p:cNvPicPr preferRelativeResize="0"/>
          <p:nvPr/>
        </p:nvPicPr>
        <p:blipFill rotWithShape="1">
          <a:blip r:embed="rId5">
            <a:alphaModFix/>
          </a:blip>
          <a:srcRect/>
          <a:stretch/>
        </p:blipFill>
        <p:spPr>
          <a:xfrm>
            <a:off x="5935498" y="3258929"/>
            <a:ext cx="3641277" cy="2770309"/>
          </a:xfrm>
          <a:prstGeom prst="rect">
            <a:avLst/>
          </a:prstGeom>
          <a:noFill/>
          <a:ln w="9525" cap="flat" cmpd="sng">
            <a:solidFill>
              <a:srgbClr val="00A85F"/>
            </a:solidFill>
            <a:prstDash val="solid"/>
            <a:round/>
            <a:headEnd type="none" w="sm" len="sm"/>
            <a:tailEnd type="none" w="sm" len="sm"/>
          </a:ln>
        </p:spPr>
      </p:pic>
      <p:sp>
        <p:nvSpPr>
          <p:cNvPr id="146" name="Google Shape;146;g104149c8152_0_0"/>
          <p:cNvSpPr txBox="1"/>
          <p:nvPr/>
        </p:nvSpPr>
        <p:spPr>
          <a:xfrm>
            <a:off x="962025" y="1457141"/>
            <a:ext cx="7962900" cy="1720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【HRBrainアカウント開設のお知らせ】という招待メールが届きますので、</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ログインパスワードを新規設定しログインをして下さい。</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ご登録いただいたパスワードは今後ログインする際に必要になります。</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1" i="0" u="none" strike="noStrike" cap="none">
                <a:solidFill>
                  <a:schemeClr val="dk1"/>
                </a:solidFill>
                <a:latin typeface="Arial"/>
                <a:ea typeface="Arial"/>
                <a:cs typeface="Arial"/>
                <a:sym typeface="Arial"/>
              </a:rPr>
              <a:t>※パスワードは12文字以上でご登録下さい。</a:t>
            </a:r>
            <a:endParaRPr sz="14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ja-JP" sz="1400" b="0" i="0" u="none" strike="noStrike" cap="none">
                <a:solidFill>
                  <a:schemeClr val="dk1"/>
                </a:solidFill>
                <a:latin typeface="Arial"/>
                <a:ea typeface="Arial"/>
                <a:cs typeface="Arial"/>
                <a:sym typeface="Arial"/>
              </a:rPr>
              <a:t>初回のログインURLは個人ごとに異なりますのでご注意ください。</a:t>
            </a:r>
            <a:endParaRPr sz="1400" b="0" i="0" u="none" strike="noStrike" cap="none">
              <a:solidFill>
                <a:schemeClr val="dk1"/>
              </a:solidFill>
              <a:latin typeface="Arial"/>
              <a:ea typeface="Arial"/>
              <a:cs typeface="Arial"/>
              <a:sym typeface="Arial"/>
            </a:endParaRPr>
          </a:p>
        </p:txBody>
      </p:sp>
      <p:sp>
        <p:nvSpPr>
          <p:cNvPr id="147" name="Google Shape;147;g104149c8152_0_0"/>
          <p:cNvSpPr txBox="1"/>
          <p:nvPr/>
        </p:nvSpPr>
        <p:spPr>
          <a:xfrm>
            <a:off x="509700" y="3258920"/>
            <a:ext cx="215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〈ログイン案内メール〉</a:t>
            </a:r>
            <a:endParaRPr sz="1400" b="0" i="0" u="none" strike="noStrike" cap="none">
              <a:solidFill>
                <a:schemeClr val="dk1"/>
              </a:solidFill>
              <a:latin typeface="Arial"/>
              <a:ea typeface="Arial"/>
              <a:cs typeface="Arial"/>
              <a:sym typeface="Arial"/>
            </a:endParaRPr>
          </a:p>
        </p:txBody>
      </p:sp>
      <p:sp>
        <p:nvSpPr>
          <p:cNvPr id="148" name="Google Shape;148;g104149c8152_0_0"/>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49" name="Google Shape;149;g104149c8152_0_0"/>
          <p:cNvSpPr/>
          <p:nvPr/>
        </p:nvSpPr>
        <p:spPr>
          <a:xfrm>
            <a:off x="561900" y="4323325"/>
            <a:ext cx="4391100" cy="562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4" descr="グラフィカル ユーザー インターフェイス, アプリケーション, Teams&#10;&#10;自動的に生成された説明"/>
          <p:cNvPicPr preferRelativeResize="0"/>
          <p:nvPr/>
        </p:nvPicPr>
        <p:blipFill rotWithShape="1">
          <a:blip r:embed="rId3">
            <a:alphaModFix/>
          </a:blip>
          <a:srcRect/>
          <a:stretch/>
        </p:blipFill>
        <p:spPr>
          <a:xfrm>
            <a:off x="838199" y="1796319"/>
            <a:ext cx="8229600" cy="3309082"/>
          </a:xfrm>
          <a:prstGeom prst="rect">
            <a:avLst/>
          </a:prstGeom>
          <a:noFill/>
          <a:ln w="9525" cap="flat" cmpd="sng">
            <a:solidFill>
              <a:schemeClr val="dk1"/>
            </a:solidFill>
            <a:prstDash val="solid"/>
            <a:round/>
            <a:headEnd type="none" w="sm" len="sm"/>
            <a:tailEnd type="none" w="sm" len="sm"/>
          </a:ln>
        </p:spPr>
      </p:pic>
      <p:sp>
        <p:nvSpPr>
          <p:cNvPr id="156" name="Google Shape;156;p4"/>
          <p:cNvSpPr txBox="1">
            <a:spLocks noGrp="1"/>
          </p:cNvSpPr>
          <p:nvPr>
            <p:ph type="subTitle" idx="4294967295"/>
          </p:nvPr>
        </p:nvSpPr>
        <p:spPr>
          <a:xfrm>
            <a:off x="408900" y="915163"/>
            <a:ext cx="9088200" cy="796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「HRBrainのログインURL」</a:t>
            </a:r>
            <a:r>
              <a:rPr lang="ja-JP" sz="1800" b="1" i="0" u="none" strike="noStrike" cap="none">
                <a:solidFill>
                  <a:schemeClr val="dk1"/>
                </a:solidFill>
                <a:latin typeface="Arial"/>
                <a:ea typeface="Arial"/>
                <a:cs typeface="Arial"/>
                <a:sym typeface="Arial"/>
              </a:rPr>
              <a:t>　にアクセスし、</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メールアドレス</a:t>
            </a:r>
            <a:r>
              <a:rPr lang="ja-JP" sz="1800" b="1" i="0" u="none" strike="noStrike" cap="none">
                <a:solidFill>
                  <a:schemeClr val="dk1"/>
                </a:solidFill>
                <a:latin typeface="Arial"/>
                <a:ea typeface="Arial"/>
                <a:cs typeface="Arial"/>
                <a:sym typeface="Arial"/>
              </a:rPr>
              <a:t> or 従業員番号と自身で設定したパスワードを入力しログインします</a:t>
            </a:r>
            <a:endParaRPr sz="1800" b="1" i="0" u="none" strike="noStrike" cap="none">
              <a:solidFill>
                <a:schemeClr val="dk1"/>
              </a:solidFill>
              <a:latin typeface="Arial"/>
              <a:ea typeface="Arial"/>
              <a:cs typeface="Arial"/>
              <a:sym typeface="Arial"/>
            </a:endParaRPr>
          </a:p>
        </p:txBody>
      </p:sp>
      <p:sp>
        <p:nvSpPr>
          <p:cNvPr id="157" name="Google Shape;157;p4"/>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8" name="Google Shape;158;p4"/>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2回目以降のログイン方法</a:t>
            </a:r>
            <a:endParaRPr sz="1400" b="0" i="0" u="none" strike="noStrike" cap="none">
              <a:solidFill>
                <a:srgbClr val="000000"/>
              </a:solidFill>
              <a:latin typeface="Arial"/>
              <a:ea typeface="Arial"/>
              <a:cs typeface="Arial"/>
              <a:sym typeface="Arial"/>
            </a:endParaRPr>
          </a:p>
        </p:txBody>
      </p:sp>
      <p:pic>
        <p:nvPicPr>
          <p:cNvPr id="159" name="Google Shape;159;p4"/>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160" name="Google Shape;160;p4"/>
          <p:cNvSpPr/>
          <p:nvPr/>
        </p:nvSpPr>
        <p:spPr>
          <a:xfrm>
            <a:off x="6089650" y="3073211"/>
            <a:ext cx="2190749" cy="143827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4"/>
          <p:cNvSpPr txBox="1"/>
          <p:nvPr/>
        </p:nvSpPr>
        <p:spPr>
          <a:xfrm>
            <a:off x="474891" y="5479361"/>
            <a:ext cx="895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ja-JP" sz="1800" b="0" i="0" u="none" strike="noStrike" cap="none">
                <a:solidFill>
                  <a:schemeClr val="dk1"/>
                </a:solidFill>
                <a:latin typeface="Arial"/>
                <a:ea typeface="Arial"/>
                <a:cs typeface="Arial"/>
                <a:sym typeface="Arial"/>
              </a:rPr>
              <a:t>共有パソコンを利用する方は、ブラウザにパスワードを記憶させないでください</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　また、作業後は必ずログアウトしてください</a:t>
            </a: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2061100" y="2235350"/>
            <a:ext cx="2940900" cy="698400"/>
          </a:xfrm>
          <a:prstGeom prst="wedgeRectCallout">
            <a:avLst>
              <a:gd name="adj1" fmla="val -1625"/>
              <a:gd name="adj2" fmla="val -20208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ここに貴社の共通URLを記載する</a:t>
            </a:r>
            <a:endParaRPr sz="1400" b="1" i="0" u="none" strike="noStrike" cap="none">
              <a:solidFill>
                <a:srgbClr val="000000"/>
              </a:solidFill>
              <a:latin typeface="Arial"/>
              <a:ea typeface="Arial"/>
              <a:cs typeface="Arial"/>
              <a:sym typeface="Arial"/>
            </a:endParaRPr>
          </a:p>
        </p:txBody>
      </p:sp>
      <p:sp>
        <p:nvSpPr>
          <p:cNvPr id="163" name="Google Shape;163;p4"/>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subTitle" idx="4294967295"/>
          </p:nvPr>
        </p:nvSpPr>
        <p:spPr>
          <a:xfrm>
            <a:off x="897150" y="889550"/>
            <a:ext cx="8111700" cy="383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①ログインページにて、「パスワードを忘れたら」をクリックしてください</a:t>
            </a:r>
            <a:endParaRPr sz="1800" b="1" i="0" u="none" strike="noStrike" cap="none">
              <a:solidFill>
                <a:schemeClr val="dk1"/>
              </a:solidFill>
              <a:latin typeface="Arial"/>
              <a:ea typeface="Arial"/>
              <a:cs typeface="Arial"/>
              <a:sym typeface="Arial"/>
            </a:endParaRPr>
          </a:p>
        </p:txBody>
      </p:sp>
      <p:sp>
        <p:nvSpPr>
          <p:cNvPr id="170" name="Google Shape;170;p5"/>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5"/>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パスワードを忘れた場合</a:t>
            </a:r>
            <a:endParaRPr sz="1400" b="0" i="0" u="none" strike="noStrike" cap="none">
              <a:solidFill>
                <a:srgbClr val="000000"/>
              </a:solidFill>
              <a:latin typeface="Arial"/>
              <a:ea typeface="Arial"/>
              <a:cs typeface="Arial"/>
              <a:sym typeface="Arial"/>
            </a:endParaRPr>
          </a:p>
        </p:txBody>
      </p:sp>
      <p:pic>
        <p:nvPicPr>
          <p:cNvPr id="172" name="Google Shape;172;p5"/>
          <p:cNvPicPr preferRelativeResize="0"/>
          <p:nvPr/>
        </p:nvPicPr>
        <p:blipFill rotWithShape="1">
          <a:blip r:embed="rId3">
            <a:alphaModFix/>
          </a:blip>
          <a:srcRect/>
          <a:stretch/>
        </p:blipFill>
        <p:spPr>
          <a:xfrm>
            <a:off x="8085673" y="255680"/>
            <a:ext cx="1620000" cy="319437"/>
          </a:xfrm>
          <a:prstGeom prst="rect">
            <a:avLst/>
          </a:prstGeom>
          <a:noFill/>
          <a:ln>
            <a:noFill/>
          </a:ln>
        </p:spPr>
      </p:pic>
      <p:grpSp>
        <p:nvGrpSpPr>
          <p:cNvPr id="173" name="Google Shape;173;p5"/>
          <p:cNvGrpSpPr/>
          <p:nvPr/>
        </p:nvGrpSpPr>
        <p:grpSpPr>
          <a:xfrm>
            <a:off x="2302603" y="1331689"/>
            <a:ext cx="5109783" cy="1986032"/>
            <a:chOff x="1490402" y="1458706"/>
            <a:chExt cx="5577148" cy="2234510"/>
          </a:xfrm>
        </p:grpSpPr>
        <p:pic>
          <p:nvPicPr>
            <p:cNvPr id="174" name="Google Shape;174;p5" descr="グラフィカル ユーザー インターフェイス, アプリケーション, Teams&#10;&#10;自動的に生成された説明"/>
            <p:cNvPicPr preferRelativeResize="0"/>
            <p:nvPr/>
          </p:nvPicPr>
          <p:blipFill rotWithShape="1">
            <a:blip r:embed="rId4">
              <a:alphaModFix/>
            </a:blip>
            <a:srcRect/>
            <a:stretch/>
          </p:blipFill>
          <p:spPr>
            <a:xfrm>
              <a:off x="1490402" y="1458706"/>
              <a:ext cx="5577148" cy="2234510"/>
            </a:xfrm>
            <a:prstGeom prst="rect">
              <a:avLst/>
            </a:prstGeom>
            <a:noFill/>
            <a:ln w="9525" cap="flat" cmpd="sng">
              <a:solidFill>
                <a:schemeClr val="dk1"/>
              </a:solidFill>
              <a:prstDash val="solid"/>
              <a:round/>
              <a:headEnd type="none" w="sm" len="sm"/>
              <a:tailEnd type="none" w="sm" len="sm"/>
            </a:ln>
          </p:spPr>
        </p:pic>
        <p:sp>
          <p:nvSpPr>
            <p:cNvPr id="175" name="Google Shape;175;p5"/>
            <p:cNvSpPr/>
            <p:nvPr/>
          </p:nvSpPr>
          <p:spPr>
            <a:xfrm>
              <a:off x="5171542" y="3267356"/>
              <a:ext cx="1256717" cy="17112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76" name="Google Shape;176;p5"/>
          <p:cNvSpPr txBox="1"/>
          <p:nvPr/>
        </p:nvSpPr>
        <p:spPr>
          <a:xfrm>
            <a:off x="0" y="3410396"/>
            <a:ext cx="9906000" cy="738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②自身のメールアドレスを入力し、「メール送信」をクリックすると、</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入力したメールアドレスに新たなパスワード設定用のURLが送付されます</a:t>
            </a:r>
            <a:endParaRPr sz="1800" b="1" i="0" u="none" strike="noStrike" cap="none">
              <a:solidFill>
                <a:schemeClr val="dk1"/>
              </a:solidFill>
              <a:latin typeface="Arial"/>
              <a:ea typeface="Arial"/>
              <a:cs typeface="Arial"/>
              <a:sym typeface="Arial"/>
            </a:endParaRPr>
          </a:p>
        </p:txBody>
      </p:sp>
      <p:pic>
        <p:nvPicPr>
          <p:cNvPr id="177" name="Google Shape;177;p5" descr="グラフィカル ユーザー インターフェイス&#10;&#10;中程度の精度で自動的に生成された説明"/>
          <p:cNvPicPr preferRelativeResize="0"/>
          <p:nvPr/>
        </p:nvPicPr>
        <p:blipFill rotWithShape="1">
          <a:blip r:embed="rId5">
            <a:alphaModFix/>
          </a:blip>
          <a:srcRect t="30864"/>
          <a:stretch/>
        </p:blipFill>
        <p:spPr>
          <a:xfrm>
            <a:off x="1920125" y="4241949"/>
            <a:ext cx="5766173" cy="1517800"/>
          </a:xfrm>
          <a:prstGeom prst="rect">
            <a:avLst/>
          </a:prstGeom>
          <a:noFill/>
          <a:ln w="9525" cap="flat" cmpd="sng">
            <a:solidFill>
              <a:schemeClr val="dk1"/>
            </a:solidFill>
            <a:prstDash val="solid"/>
            <a:round/>
            <a:headEnd type="none" w="sm" len="sm"/>
            <a:tailEnd type="none" w="sm" len="sm"/>
          </a:ln>
        </p:spPr>
      </p:pic>
      <p:sp>
        <p:nvSpPr>
          <p:cNvPr id="178" name="Google Shape;178;p5"/>
          <p:cNvSpPr/>
          <p:nvPr/>
        </p:nvSpPr>
        <p:spPr>
          <a:xfrm>
            <a:off x="5698575" y="5254075"/>
            <a:ext cx="1834200" cy="383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5"/>
          <p:cNvSpPr txBox="1"/>
          <p:nvPr/>
        </p:nvSpPr>
        <p:spPr>
          <a:xfrm>
            <a:off x="574613" y="5899350"/>
            <a:ext cx="877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※メールアドレスのご登録がない場合は、管理者にパスワード再設定用のURLの発行依頼をしてください。</a:t>
            </a:r>
            <a:endParaRPr sz="1400" b="0" i="0" u="none" strike="noStrike" cap="none">
              <a:solidFill>
                <a:srgbClr val="000000"/>
              </a:solidFill>
              <a:latin typeface="Calibri"/>
              <a:ea typeface="Calibri"/>
              <a:cs typeface="Calibri"/>
              <a:sym typeface="Calibri"/>
            </a:endParaRPr>
          </a:p>
        </p:txBody>
      </p:sp>
      <p:sp>
        <p:nvSpPr>
          <p:cNvPr id="180" name="Google Shape;180;p5"/>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1acd850a42_0_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g11acd850a42_0_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サービス画面</a:t>
            </a:r>
            <a:endParaRPr sz="1400" b="0" i="0" u="none" strike="noStrike" cap="none">
              <a:solidFill>
                <a:srgbClr val="000000"/>
              </a:solidFill>
              <a:latin typeface="Arial"/>
              <a:ea typeface="Arial"/>
              <a:cs typeface="Arial"/>
              <a:sym typeface="Arial"/>
            </a:endParaRPr>
          </a:p>
        </p:txBody>
      </p:sp>
      <p:pic>
        <p:nvPicPr>
          <p:cNvPr id="188" name="Google Shape;188;g11acd850a42_0_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89" name="Google Shape;189;g11acd850a42_0_0"/>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90" name="Google Shape;190;g11acd850a42_0_0"/>
          <p:cNvSpPr txBox="1">
            <a:spLocks noGrp="1"/>
          </p:cNvSpPr>
          <p:nvPr>
            <p:ph type="subTitle" idx="4294967295"/>
          </p:nvPr>
        </p:nvSpPr>
        <p:spPr>
          <a:xfrm>
            <a:off x="1247500" y="869967"/>
            <a:ext cx="7429500" cy="5622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ログイン後、サービスを選択する画面に遷移</a:t>
            </a: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する</a:t>
            </a:r>
            <a:r>
              <a:rPr lang="ja-JP" sz="1800" b="1" i="0" u="none" strike="noStrike" cap="none">
                <a:solidFill>
                  <a:schemeClr val="dk1"/>
                </a:solidFill>
                <a:latin typeface="Arial"/>
                <a:ea typeface="Arial"/>
                <a:cs typeface="Arial"/>
                <a:sym typeface="Arial"/>
              </a:rPr>
              <a:t>ので、</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利用するサービスをクリックし各サービスにアクセスします</a:t>
            </a:r>
            <a:endParaRPr sz="1800" b="1" i="0" u="none" strike="noStrike" cap="none">
              <a:solidFill>
                <a:schemeClr val="dk1"/>
              </a:solidFill>
              <a:latin typeface="Arial"/>
              <a:ea typeface="Arial"/>
              <a:cs typeface="Arial"/>
              <a:sym typeface="Arial"/>
            </a:endParaRPr>
          </a:p>
        </p:txBody>
      </p:sp>
      <p:pic>
        <p:nvPicPr>
          <p:cNvPr id="191" name="Google Shape;191;g11acd850a42_0_0"/>
          <p:cNvPicPr preferRelativeResize="0"/>
          <p:nvPr/>
        </p:nvPicPr>
        <p:blipFill>
          <a:blip r:embed="rId4">
            <a:alphaModFix/>
          </a:blip>
          <a:stretch>
            <a:fillRect/>
          </a:stretch>
        </p:blipFill>
        <p:spPr>
          <a:xfrm>
            <a:off x="2221513" y="1557125"/>
            <a:ext cx="5481475" cy="4719450"/>
          </a:xfrm>
          <a:prstGeom prst="rect">
            <a:avLst/>
          </a:prstGeom>
          <a:noFill/>
          <a:ln w="9525" cap="flat" cmpd="sng">
            <a:solidFill>
              <a:srgbClr val="A5A5A5"/>
            </a:solidFill>
            <a:prstDash val="solid"/>
            <a:round/>
            <a:headEnd type="none" w="sm" len="sm"/>
            <a:tailEnd type="none" w="sm" len="sm"/>
          </a:ln>
        </p:spPr>
      </p:pic>
      <p:sp>
        <p:nvSpPr>
          <p:cNvPr id="192" name="Google Shape;192;g11acd850a42_0_0"/>
          <p:cNvSpPr/>
          <p:nvPr/>
        </p:nvSpPr>
        <p:spPr>
          <a:xfrm>
            <a:off x="241150" y="2457375"/>
            <a:ext cx="2468700" cy="1247100"/>
          </a:xfrm>
          <a:prstGeom prst="wedgeRectCallout">
            <a:avLst>
              <a:gd name="adj1" fmla="val 54080"/>
              <a:gd name="adj2" fmla="val 6871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ログイン直後の画面</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キャプチャを貼る</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※従業員に使っていただく機能が表示されている画面を推奨いたします</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pic>
        <p:nvPicPr>
          <p:cNvPr id="198" name="Google Shape;198;g102d736dc0e_0_367"/>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199" name="Google Shape;199;g102d736dc0e_0_367"/>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200" name="Google Shape;200;g102d736dc0e_0_367"/>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201" name="Google Shape;201;g102d736dc0e_0_367"/>
          <p:cNvSpPr/>
          <p:nvPr/>
        </p:nvSpPr>
        <p:spPr>
          <a:xfrm>
            <a:off x="0" y="0"/>
            <a:ext cx="9906000" cy="70104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ja-JP" sz="5000" b="1" i="0" u="none" strike="noStrike" cap="none">
                <a:solidFill>
                  <a:schemeClr val="lt1"/>
                </a:solidFill>
                <a:latin typeface="Arial"/>
                <a:ea typeface="Arial"/>
                <a:cs typeface="Arial"/>
                <a:sym typeface="Arial"/>
              </a:rPr>
              <a:t>アンケート</a:t>
            </a:r>
            <a:endParaRPr sz="5000" b="1"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Macintosh PowerPoint</Application>
  <PresentationFormat>A4 210 x 297 mm</PresentationFormat>
  <Paragraphs>141</Paragraphs>
  <Slides>13</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13</vt:i4>
      </vt:variant>
    </vt:vector>
  </HeadingPairs>
  <TitlesOfParts>
    <vt:vector size="17" baseType="lpstr">
      <vt:lpstr>Arial</vt:lpstr>
      <vt:lpstr>Calibri</vt:lpstr>
      <vt:lpstr>Simple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株式会社HRBrain</dc:creator>
  <cp:lastModifiedBy>木村 将大</cp:lastModifiedBy>
  <cp:revision>1</cp:revision>
  <dcterms:created xsi:type="dcterms:W3CDTF">2018-02-19T11:08:15Z</dcterms:created>
  <dcterms:modified xsi:type="dcterms:W3CDTF">2022-04-06T10:05:21Z</dcterms:modified>
</cp:coreProperties>
</file>